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sldIdLst>
    <p:sldId id="256" r:id="rId2"/>
    <p:sldId id="257" r:id="rId3"/>
    <p:sldId id="259" r:id="rId4"/>
    <p:sldId id="262" r:id="rId5"/>
    <p:sldId id="261" r:id="rId6"/>
    <p:sldId id="264" r:id="rId7"/>
    <p:sldId id="260" r:id="rId8"/>
    <p:sldId id="263" r:id="rId9"/>
    <p:sldId id="266" r:id="rId10"/>
    <p:sldId id="265" r:id="rId11"/>
    <p:sldId id="267" r:id="rId12"/>
    <p:sldId id="258" r:id="rId13"/>
    <p:sldId id="268" r:id="rId14"/>
    <p:sldId id="269" r:id="rId15"/>
    <p:sldId id="271" r:id="rId16"/>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725"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F7C03BA-BCA3-4F12-6668-1ECF1B052104}"/>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28C4E270-E215-0220-F2E6-599E0B1CB0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CB085A35-08E0-F936-6DBD-5AE85CBFE540}"/>
              </a:ext>
            </a:extLst>
          </p:cNvPr>
          <p:cNvSpPr>
            <a:spLocks noGrp="1"/>
          </p:cNvSpPr>
          <p:nvPr>
            <p:ph type="dt" sz="half" idx="10"/>
          </p:nvPr>
        </p:nvSpPr>
        <p:spPr/>
        <p:txBody>
          <a:bodyPr/>
          <a:lstStyle/>
          <a:p>
            <a:fld id="{FB391999-72F2-42BD-992D-037D08310AC0}" type="datetimeFigureOut">
              <a:rPr lang="uk-UA" smtClean="0"/>
              <a:t>03.07.2023</a:t>
            </a:fld>
            <a:endParaRPr lang="uk-UA"/>
          </a:p>
        </p:txBody>
      </p:sp>
      <p:sp>
        <p:nvSpPr>
          <p:cNvPr id="5" name="Місце для нижнього колонтитула 4">
            <a:extLst>
              <a:ext uri="{FF2B5EF4-FFF2-40B4-BE49-F238E27FC236}">
                <a16:creationId xmlns:a16="http://schemas.microsoft.com/office/drawing/2014/main" id="{647A1D96-6DC1-65EE-95C9-55CCB303D5F6}"/>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89AD78C7-BBD8-13C0-E6FB-12FCB5181AF7}"/>
              </a:ext>
            </a:extLst>
          </p:cNvPr>
          <p:cNvSpPr>
            <a:spLocks noGrp="1"/>
          </p:cNvSpPr>
          <p:nvPr>
            <p:ph type="sldNum" sz="quarter" idx="12"/>
          </p:nvPr>
        </p:nvSpPr>
        <p:spPr/>
        <p:txBody>
          <a:bodyPr/>
          <a:lstStyle/>
          <a:p>
            <a:fld id="{1B3F95D3-CC3C-446D-9A93-B19085C06392}" type="slidenum">
              <a:rPr lang="uk-UA" smtClean="0"/>
              <a:t>‹№›</a:t>
            </a:fld>
            <a:endParaRPr lang="uk-UA"/>
          </a:p>
        </p:txBody>
      </p:sp>
    </p:spTree>
    <p:extLst>
      <p:ext uri="{BB962C8B-B14F-4D97-AF65-F5344CB8AC3E}">
        <p14:creationId xmlns:p14="http://schemas.microsoft.com/office/powerpoint/2010/main" val="1982577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3103D1C-4C71-71A2-E831-ADFCA4A58481}"/>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C8CC3D9C-B7A9-9239-7F82-F9EC0D7A2451}"/>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264FC092-6FED-03C5-D60F-8FAC5EE879F2}"/>
              </a:ext>
            </a:extLst>
          </p:cNvPr>
          <p:cNvSpPr>
            <a:spLocks noGrp="1"/>
          </p:cNvSpPr>
          <p:nvPr>
            <p:ph type="dt" sz="half" idx="10"/>
          </p:nvPr>
        </p:nvSpPr>
        <p:spPr/>
        <p:txBody>
          <a:bodyPr/>
          <a:lstStyle/>
          <a:p>
            <a:fld id="{FB391999-72F2-42BD-992D-037D08310AC0}" type="datetimeFigureOut">
              <a:rPr lang="uk-UA" smtClean="0"/>
              <a:t>03.07.2023</a:t>
            </a:fld>
            <a:endParaRPr lang="uk-UA"/>
          </a:p>
        </p:txBody>
      </p:sp>
      <p:sp>
        <p:nvSpPr>
          <p:cNvPr id="5" name="Місце для нижнього колонтитула 4">
            <a:extLst>
              <a:ext uri="{FF2B5EF4-FFF2-40B4-BE49-F238E27FC236}">
                <a16:creationId xmlns:a16="http://schemas.microsoft.com/office/drawing/2014/main" id="{96DBD533-5854-9C1D-EA30-44A81B1123FB}"/>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66B95612-1E6B-5066-B225-D3FF56E22375}"/>
              </a:ext>
            </a:extLst>
          </p:cNvPr>
          <p:cNvSpPr>
            <a:spLocks noGrp="1"/>
          </p:cNvSpPr>
          <p:nvPr>
            <p:ph type="sldNum" sz="quarter" idx="12"/>
          </p:nvPr>
        </p:nvSpPr>
        <p:spPr/>
        <p:txBody>
          <a:bodyPr/>
          <a:lstStyle/>
          <a:p>
            <a:fld id="{1B3F95D3-CC3C-446D-9A93-B19085C06392}" type="slidenum">
              <a:rPr lang="uk-UA" smtClean="0"/>
              <a:t>‹№›</a:t>
            </a:fld>
            <a:endParaRPr lang="uk-UA"/>
          </a:p>
        </p:txBody>
      </p:sp>
    </p:spTree>
    <p:extLst>
      <p:ext uri="{BB962C8B-B14F-4D97-AF65-F5344CB8AC3E}">
        <p14:creationId xmlns:p14="http://schemas.microsoft.com/office/powerpoint/2010/main" val="1876892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0E39533-023A-566D-0E59-3FC922D2CE7A}"/>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7D17BF11-70E5-4831-DE18-1819B956D4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DD77CC0E-46E4-409C-FBBB-6D369DA0B0FE}"/>
              </a:ext>
            </a:extLst>
          </p:cNvPr>
          <p:cNvSpPr>
            <a:spLocks noGrp="1"/>
          </p:cNvSpPr>
          <p:nvPr>
            <p:ph type="dt" sz="half" idx="10"/>
          </p:nvPr>
        </p:nvSpPr>
        <p:spPr/>
        <p:txBody>
          <a:bodyPr/>
          <a:lstStyle/>
          <a:p>
            <a:fld id="{FB391999-72F2-42BD-992D-037D08310AC0}" type="datetimeFigureOut">
              <a:rPr lang="uk-UA" smtClean="0"/>
              <a:t>03.07.2023</a:t>
            </a:fld>
            <a:endParaRPr lang="uk-UA"/>
          </a:p>
        </p:txBody>
      </p:sp>
      <p:sp>
        <p:nvSpPr>
          <p:cNvPr id="5" name="Місце для нижнього колонтитула 4">
            <a:extLst>
              <a:ext uri="{FF2B5EF4-FFF2-40B4-BE49-F238E27FC236}">
                <a16:creationId xmlns:a16="http://schemas.microsoft.com/office/drawing/2014/main" id="{EE7DFF8C-960B-B95C-3F4D-844E8F7BA4D3}"/>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08A39162-414C-BBB0-12DC-3644F70C1F0A}"/>
              </a:ext>
            </a:extLst>
          </p:cNvPr>
          <p:cNvSpPr>
            <a:spLocks noGrp="1"/>
          </p:cNvSpPr>
          <p:nvPr>
            <p:ph type="sldNum" sz="quarter" idx="12"/>
          </p:nvPr>
        </p:nvSpPr>
        <p:spPr/>
        <p:txBody>
          <a:bodyPr/>
          <a:lstStyle/>
          <a:p>
            <a:fld id="{1B3F95D3-CC3C-446D-9A93-B19085C06392}" type="slidenum">
              <a:rPr lang="uk-UA" smtClean="0"/>
              <a:t>‹№›</a:t>
            </a:fld>
            <a:endParaRPr lang="uk-UA"/>
          </a:p>
        </p:txBody>
      </p:sp>
    </p:spTree>
    <p:extLst>
      <p:ext uri="{BB962C8B-B14F-4D97-AF65-F5344CB8AC3E}">
        <p14:creationId xmlns:p14="http://schemas.microsoft.com/office/powerpoint/2010/main" val="3224105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FD60DF9-6E00-1DE9-DD02-218D26A61B82}"/>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84410DA6-5F37-A19E-6789-BA190997F28F}"/>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2A87579C-CD3B-3DFA-9609-BB2D9487DF1B}"/>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ECEE6B78-27B1-FC82-98B9-7FCB0F418C44}"/>
              </a:ext>
            </a:extLst>
          </p:cNvPr>
          <p:cNvSpPr>
            <a:spLocks noGrp="1"/>
          </p:cNvSpPr>
          <p:nvPr>
            <p:ph type="dt" sz="half" idx="10"/>
          </p:nvPr>
        </p:nvSpPr>
        <p:spPr/>
        <p:txBody>
          <a:bodyPr/>
          <a:lstStyle/>
          <a:p>
            <a:fld id="{FB391999-72F2-42BD-992D-037D08310AC0}" type="datetimeFigureOut">
              <a:rPr lang="uk-UA" smtClean="0"/>
              <a:t>03.07.2023</a:t>
            </a:fld>
            <a:endParaRPr lang="uk-UA"/>
          </a:p>
        </p:txBody>
      </p:sp>
      <p:sp>
        <p:nvSpPr>
          <p:cNvPr id="6" name="Місце для нижнього колонтитула 5">
            <a:extLst>
              <a:ext uri="{FF2B5EF4-FFF2-40B4-BE49-F238E27FC236}">
                <a16:creationId xmlns:a16="http://schemas.microsoft.com/office/drawing/2014/main" id="{3356502F-F639-7C3E-359F-AA856B7D1721}"/>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0930771F-5ABE-E0E4-760D-DDD04ED48B6A}"/>
              </a:ext>
            </a:extLst>
          </p:cNvPr>
          <p:cNvSpPr>
            <a:spLocks noGrp="1"/>
          </p:cNvSpPr>
          <p:nvPr>
            <p:ph type="sldNum" sz="quarter" idx="12"/>
          </p:nvPr>
        </p:nvSpPr>
        <p:spPr/>
        <p:txBody>
          <a:bodyPr/>
          <a:lstStyle/>
          <a:p>
            <a:fld id="{1B3F95D3-CC3C-446D-9A93-B19085C06392}" type="slidenum">
              <a:rPr lang="uk-UA" smtClean="0"/>
              <a:t>‹№›</a:t>
            </a:fld>
            <a:endParaRPr lang="uk-UA"/>
          </a:p>
        </p:txBody>
      </p:sp>
    </p:spTree>
    <p:extLst>
      <p:ext uri="{BB962C8B-B14F-4D97-AF65-F5344CB8AC3E}">
        <p14:creationId xmlns:p14="http://schemas.microsoft.com/office/powerpoint/2010/main" val="228215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56D6B59-7BC0-0194-33D8-21C71950F226}"/>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B48F2603-7569-466D-9A5B-BEEADCD550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B9AFEC42-3176-7B6F-BEB4-8BC4CA569163}"/>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E4AA493C-A55A-3FAE-436A-BA303B7BAF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6CE1415C-CB33-7DF5-6030-6F43CF3206AC}"/>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92CA7AFE-ACF5-B455-01F4-3976D75D6FD2}"/>
              </a:ext>
            </a:extLst>
          </p:cNvPr>
          <p:cNvSpPr>
            <a:spLocks noGrp="1"/>
          </p:cNvSpPr>
          <p:nvPr>
            <p:ph type="dt" sz="half" idx="10"/>
          </p:nvPr>
        </p:nvSpPr>
        <p:spPr/>
        <p:txBody>
          <a:bodyPr/>
          <a:lstStyle/>
          <a:p>
            <a:fld id="{FB391999-72F2-42BD-992D-037D08310AC0}" type="datetimeFigureOut">
              <a:rPr lang="uk-UA" smtClean="0"/>
              <a:t>03.07.2023</a:t>
            </a:fld>
            <a:endParaRPr lang="uk-UA"/>
          </a:p>
        </p:txBody>
      </p:sp>
      <p:sp>
        <p:nvSpPr>
          <p:cNvPr id="8" name="Місце для нижнього колонтитула 7">
            <a:extLst>
              <a:ext uri="{FF2B5EF4-FFF2-40B4-BE49-F238E27FC236}">
                <a16:creationId xmlns:a16="http://schemas.microsoft.com/office/drawing/2014/main" id="{DE34F22D-3469-9453-E107-AD4BB5114CE6}"/>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E3388267-8591-4B17-B23A-82CC919D4184}"/>
              </a:ext>
            </a:extLst>
          </p:cNvPr>
          <p:cNvSpPr>
            <a:spLocks noGrp="1"/>
          </p:cNvSpPr>
          <p:nvPr>
            <p:ph type="sldNum" sz="quarter" idx="12"/>
          </p:nvPr>
        </p:nvSpPr>
        <p:spPr/>
        <p:txBody>
          <a:bodyPr/>
          <a:lstStyle/>
          <a:p>
            <a:fld id="{1B3F95D3-CC3C-446D-9A93-B19085C06392}" type="slidenum">
              <a:rPr lang="uk-UA" smtClean="0"/>
              <a:t>‹№›</a:t>
            </a:fld>
            <a:endParaRPr lang="uk-UA"/>
          </a:p>
        </p:txBody>
      </p:sp>
    </p:spTree>
    <p:extLst>
      <p:ext uri="{BB962C8B-B14F-4D97-AF65-F5344CB8AC3E}">
        <p14:creationId xmlns:p14="http://schemas.microsoft.com/office/powerpoint/2010/main" val="2882718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21A1099-124C-CF36-DA0A-D7A1EDD5C671}"/>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492DE6AC-84A0-FE3C-8CD8-77B9F2EE2ECB}"/>
              </a:ext>
            </a:extLst>
          </p:cNvPr>
          <p:cNvSpPr>
            <a:spLocks noGrp="1"/>
          </p:cNvSpPr>
          <p:nvPr>
            <p:ph type="dt" sz="half" idx="10"/>
          </p:nvPr>
        </p:nvSpPr>
        <p:spPr/>
        <p:txBody>
          <a:bodyPr/>
          <a:lstStyle/>
          <a:p>
            <a:fld id="{FB391999-72F2-42BD-992D-037D08310AC0}" type="datetimeFigureOut">
              <a:rPr lang="uk-UA" smtClean="0"/>
              <a:t>03.07.2023</a:t>
            </a:fld>
            <a:endParaRPr lang="uk-UA"/>
          </a:p>
        </p:txBody>
      </p:sp>
      <p:sp>
        <p:nvSpPr>
          <p:cNvPr id="4" name="Місце для нижнього колонтитула 3">
            <a:extLst>
              <a:ext uri="{FF2B5EF4-FFF2-40B4-BE49-F238E27FC236}">
                <a16:creationId xmlns:a16="http://schemas.microsoft.com/office/drawing/2014/main" id="{4CA68F53-9F86-04F0-550D-834C59FBDDBA}"/>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891C04A2-A577-7E1A-F798-6BF37B910CEF}"/>
              </a:ext>
            </a:extLst>
          </p:cNvPr>
          <p:cNvSpPr>
            <a:spLocks noGrp="1"/>
          </p:cNvSpPr>
          <p:nvPr>
            <p:ph type="sldNum" sz="quarter" idx="12"/>
          </p:nvPr>
        </p:nvSpPr>
        <p:spPr/>
        <p:txBody>
          <a:bodyPr/>
          <a:lstStyle/>
          <a:p>
            <a:fld id="{1B3F95D3-CC3C-446D-9A93-B19085C06392}" type="slidenum">
              <a:rPr lang="uk-UA" smtClean="0"/>
              <a:t>‹№›</a:t>
            </a:fld>
            <a:endParaRPr lang="uk-UA"/>
          </a:p>
        </p:txBody>
      </p:sp>
    </p:spTree>
    <p:extLst>
      <p:ext uri="{BB962C8B-B14F-4D97-AF65-F5344CB8AC3E}">
        <p14:creationId xmlns:p14="http://schemas.microsoft.com/office/powerpoint/2010/main" val="3626689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97A479AB-3A74-59B7-F57A-38CB534CDA8B}"/>
              </a:ext>
            </a:extLst>
          </p:cNvPr>
          <p:cNvSpPr>
            <a:spLocks noGrp="1"/>
          </p:cNvSpPr>
          <p:nvPr>
            <p:ph type="dt" sz="half" idx="10"/>
          </p:nvPr>
        </p:nvSpPr>
        <p:spPr/>
        <p:txBody>
          <a:bodyPr/>
          <a:lstStyle/>
          <a:p>
            <a:fld id="{FB391999-72F2-42BD-992D-037D08310AC0}" type="datetimeFigureOut">
              <a:rPr lang="uk-UA" smtClean="0"/>
              <a:t>03.07.2023</a:t>
            </a:fld>
            <a:endParaRPr lang="uk-UA"/>
          </a:p>
        </p:txBody>
      </p:sp>
      <p:sp>
        <p:nvSpPr>
          <p:cNvPr id="3" name="Місце для нижнього колонтитула 2">
            <a:extLst>
              <a:ext uri="{FF2B5EF4-FFF2-40B4-BE49-F238E27FC236}">
                <a16:creationId xmlns:a16="http://schemas.microsoft.com/office/drawing/2014/main" id="{92BED7C1-6E62-43BE-38D2-963410FBDC52}"/>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F7F3DC08-09A9-FA32-ADC5-0D93DCC6E321}"/>
              </a:ext>
            </a:extLst>
          </p:cNvPr>
          <p:cNvSpPr>
            <a:spLocks noGrp="1"/>
          </p:cNvSpPr>
          <p:nvPr>
            <p:ph type="sldNum" sz="quarter" idx="12"/>
          </p:nvPr>
        </p:nvSpPr>
        <p:spPr/>
        <p:txBody>
          <a:bodyPr/>
          <a:lstStyle/>
          <a:p>
            <a:fld id="{1B3F95D3-CC3C-446D-9A93-B19085C06392}" type="slidenum">
              <a:rPr lang="uk-UA" smtClean="0"/>
              <a:t>‹№›</a:t>
            </a:fld>
            <a:endParaRPr lang="uk-UA"/>
          </a:p>
        </p:txBody>
      </p:sp>
    </p:spTree>
    <p:extLst>
      <p:ext uri="{BB962C8B-B14F-4D97-AF65-F5344CB8AC3E}">
        <p14:creationId xmlns:p14="http://schemas.microsoft.com/office/powerpoint/2010/main" val="4250032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22D796E-9377-C4E3-A083-575E98A1FDAA}"/>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C94671FF-A4C1-1667-B07C-C170EF1014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FE263951-AE7D-A36E-A8D6-6134F426CC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CE59EEFD-4F88-3F2F-2038-1E4A04DBA6DA}"/>
              </a:ext>
            </a:extLst>
          </p:cNvPr>
          <p:cNvSpPr>
            <a:spLocks noGrp="1"/>
          </p:cNvSpPr>
          <p:nvPr>
            <p:ph type="dt" sz="half" idx="10"/>
          </p:nvPr>
        </p:nvSpPr>
        <p:spPr/>
        <p:txBody>
          <a:bodyPr/>
          <a:lstStyle/>
          <a:p>
            <a:fld id="{FB391999-72F2-42BD-992D-037D08310AC0}" type="datetimeFigureOut">
              <a:rPr lang="uk-UA" smtClean="0"/>
              <a:t>03.07.2023</a:t>
            </a:fld>
            <a:endParaRPr lang="uk-UA"/>
          </a:p>
        </p:txBody>
      </p:sp>
      <p:sp>
        <p:nvSpPr>
          <p:cNvPr id="6" name="Місце для нижнього колонтитула 5">
            <a:extLst>
              <a:ext uri="{FF2B5EF4-FFF2-40B4-BE49-F238E27FC236}">
                <a16:creationId xmlns:a16="http://schemas.microsoft.com/office/drawing/2014/main" id="{BCCC30D6-BFBC-7154-7E2F-4BD9C82294C9}"/>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D0BF44EC-2F43-844C-EB9A-B9378C108C4B}"/>
              </a:ext>
            </a:extLst>
          </p:cNvPr>
          <p:cNvSpPr>
            <a:spLocks noGrp="1"/>
          </p:cNvSpPr>
          <p:nvPr>
            <p:ph type="sldNum" sz="quarter" idx="12"/>
          </p:nvPr>
        </p:nvSpPr>
        <p:spPr/>
        <p:txBody>
          <a:bodyPr/>
          <a:lstStyle/>
          <a:p>
            <a:fld id="{1B3F95D3-CC3C-446D-9A93-B19085C06392}" type="slidenum">
              <a:rPr lang="uk-UA" smtClean="0"/>
              <a:t>‹№›</a:t>
            </a:fld>
            <a:endParaRPr lang="uk-UA"/>
          </a:p>
        </p:txBody>
      </p:sp>
    </p:spTree>
    <p:extLst>
      <p:ext uri="{BB962C8B-B14F-4D97-AF65-F5344CB8AC3E}">
        <p14:creationId xmlns:p14="http://schemas.microsoft.com/office/powerpoint/2010/main" val="389549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A141729-8FD4-F4BB-23EF-F30C68D00F37}"/>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0A3F71E2-C764-998F-0CB6-5149733AEF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8E79E298-9434-2F55-F192-5B8A51C1FD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6A0399C0-8E4B-393D-D9A1-AA81393B1B52}"/>
              </a:ext>
            </a:extLst>
          </p:cNvPr>
          <p:cNvSpPr>
            <a:spLocks noGrp="1"/>
          </p:cNvSpPr>
          <p:nvPr>
            <p:ph type="dt" sz="half" idx="10"/>
          </p:nvPr>
        </p:nvSpPr>
        <p:spPr/>
        <p:txBody>
          <a:bodyPr/>
          <a:lstStyle/>
          <a:p>
            <a:fld id="{FB391999-72F2-42BD-992D-037D08310AC0}" type="datetimeFigureOut">
              <a:rPr lang="uk-UA" smtClean="0"/>
              <a:t>03.07.2023</a:t>
            </a:fld>
            <a:endParaRPr lang="uk-UA"/>
          </a:p>
        </p:txBody>
      </p:sp>
      <p:sp>
        <p:nvSpPr>
          <p:cNvPr id="6" name="Місце для нижнього колонтитула 5">
            <a:extLst>
              <a:ext uri="{FF2B5EF4-FFF2-40B4-BE49-F238E27FC236}">
                <a16:creationId xmlns:a16="http://schemas.microsoft.com/office/drawing/2014/main" id="{D48C7966-43A2-389F-19CA-B7A55C9F2C24}"/>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FBE7BEC2-9DDE-7C25-4C14-A2B172AF828E}"/>
              </a:ext>
            </a:extLst>
          </p:cNvPr>
          <p:cNvSpPr>
            <a:spLocks noGrp="1"/>
          </p:cNvSpPr>
          <p:nvPr>
            <p:ph type="sldNum" sz="quarter" idx="12"/>
          </p:nvPr>
        </p:nvSpPr>
        <p:spPr/>
        <p:txBody>
          <a:bodyPr/>
          <a:lstStyle/>
          <a:p>
            <a:fld id="{1B3F95D3-CC3C-446D-9A93-B19085C06392}" type="slidenum">
              <a:rPr lang="uk-UA" smtClean="0"/>
              <a:t>‹№›</a:t>
            </a:fld>
            <a:endParaRPr lang="uk-UA"/>
          </a:p>
        </p:txBody>
      </p:sp>
    </p:spTree>
    <p:extLst>
      <p:ext uri="{BB962C8B-B14F-4D97-AF65-F5344CB8AC3E}">
        <p14:creationId xmlns:p14="http://schemas.microsoft.com/office/powerpoint/2010/main" val="3642757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938D3F0-FCB5-7EAE-3BD6-A666DD1246BF}"/>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D332AF9D-EF6B-BB8B-3EB7-9E0D1F6E227E}"/>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BB1FB8ED-CC79-1D56-D999-C8933A1B8838}"/>
              </a:ext>
            </a:extLst>
          </p:cNvPr>
          <p:cNvSpPr>
            <a:spLocks noGrp="1"/>
          </p:cNvSpPr>
          <p:nvPr>
            <p:ph type="dt" sz="half" idx="10"/>
          </p:nvPr>
        </p:nvSpPr>
        <p:spPr/>
        <p:txBody>
          <a:bodyPr/>
          <a:lstStyle/>
          <a:p>
            <a:fld id="{FB391999-72F2-42BD-992D-037D08310AC0}" type="datetimeFigureOut">
              <a:rPr lang="uk-UA" smtClean="0"/>
              <a:t>03.07.2023</a:t>
            </a:fld>
            <a:endParaRPr lang="uk-UA"/>
          </a:p>
        </p:txBody>
      </p:sp>
      <p:sp>
        <p:nvSpPr>
          <p:cNvPr id="5" name="Місце для нижнього колонтитула 4">
            <a:extLst>
              <a:ext uri="{FF2B5EF4-FFF2-40B4-BE49-F238E27FC236}">
                <a16:creationId xmlns:a16="http://schemas.microsoft.com/office/drawing/2014/main" id="{761C2519-3CBA-1A9D-BB84-CDE5B6DA4BE8}"/>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A8D3CB86-44A1-9636-C4D7-66AE340A351D}"/>
              </a:ext>
            </a:extLst>
          </p:cNvPr>
          <p:cNvSpPr>
            <a:spLocks noGrp="1"/>
          </p:cNvSpPr>
          <p:nvPr>
            <p:ph type="sldNum" sz="quarter" idx="12"/>
          </p:nvPr>
        </p:nvSpPr>
        <p:spPr/>
        <p:txBody>
          <a:bodyPr/>
          <a:lstStyle/>
          <a:p>
            <a:fld id="{1B3F95D3-CC3C-446D-9A93-B19085C06392}" type="slidenum">
              <a:rPr lang="uk-UA" smtClean="0"/>
              <a:t>‹№›</a:t>
            </a:fld>
            <a:endParaRPr lang="uk-UA"/>
          </a:p>
        </p:txBody>
      </p:sp>
    </p:spTree>
    <p:extLst>
      <p:ext uri="{BB962C8B-B14F-4D97-AF65-F5344CB8AC3E}">
        <p14:creationId xmlns:p14="http://schemas.microsoft.com/office/powerpoint/2010/main" val="3957417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EEE1498D-A884-C311-2875-EEB5F96FA707}"/>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A739D1C7-26D7-4F7B-822E-55FFF4648A0B}"/>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FDD166D5-1A21-2DA6-F9C4-0FCC569BD45A}"/>
              </a:ext>
            </a:extLst>
          </p:cNvPr>
          <p:cNvSpPr>
            <a:spLocks noGrp="1"/>
          </p:cNvSpPr>
          <p:nvPr>
            <p:ph type="dt" sz="half" idx="10"/>
          </p:nvPr>
        </p:nvSpPr>
        <p:spPr/>
        <p:txBody>
          <a:bodyPr/>
          <a:lstStyle/>
          <a:p>
            <a:fld id="{FB391999-72F2-42BD-992D-037D08310AC0}" type="datetimeFigureOut">
              <a:rPr lang="uk-UA" smtClean="0"/>
              <a:t>03.07.2023</a:t>
            </a:fld>
            <a:endParaRPr lang="uk-UA"/>
          </a:p>
        </p:txBody>
      </p:sp>
      <p:sp>
        <p:nvSpPr>
          <p:cNvPr id="5" name="Місце для нижнього колонтитула 4">
            <a:extLst>
              <a:ext uri="{FF2B5EF4-FFF2-40B4-BE49-F238E27FC236}">
                <a16:creationId xmlns:a16="http://schemas.microsoft.com/office/drawing/2014/main" id="{2FC1D61A-DA1C-4D23-AEEB-A6C02AB8C5B3}"/>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62B24C93-5597-9D66-F407-9653C534F78C}"/>
              </a:ext>
            </a:extLst>
          </p:cNvPr>
          <p:cNvSpPr>
            <a:spLocks noGrp="1"/>
          </p:cNvSpPr>
          <p:nvPr>
            <p:ph type="sldNum" sz="quarter" idx="12"/>
          </p:nvPr>
        </p:nvSpPr>
        <p:spPr/>
        <p:txBody>
          <a:bodyPr/>
          <a:lstStyle/>
          <a:p>
            <a:fld id="{1B3F95D3-CC3C-446D-9A93-B19085C06392}" type="slidenum">
              <a:rPr lang="uk-UA" smtClean="0"/>
              <a:t>‹№›</a:t>
            </a:fld>
            <a:endParaRPr lang="uk-UA"/>
          </a:p>
        </p:txBody>
      </p:sp>
    </p:spTree>
    <p:extLst>
      <p:ext uri="{BB962C8B-B14F-4D97-AF65-F5344CB8AC3E}">
        <p14:creationId xmlns:p14="http://schemas.microsoft.com/office/powerpoint/2010/main" val="20755173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FB391999-72F2-42BD-992D-037D08310AC0}" type="datetimeFigureOut">
              <a:rPr lang="uk-UA" smtClean="0"/>
              <a:t>03.07.2023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1B3F95D3-CC3C-446D-9A93-B19085C06392}" type="slidenum">
              <a:rPr lang="uk-UA" smtClean="0"/>
              <a:t>‹№›</a:t>
            </a:fld>
            <a:endParaRPr lang="uk-UA"/>
          </a:p>
        </p:txBody>
      </p:sp>
    </p:spTree>
    <p:extLst>
      <p:ext uri="{BB962C8B-B14F-4D97-AF65-F5344CB8AC3E}">
        <p14:creationId xmlns:p14="http://schemas.microsoft.com/office/powerpoint/2010/main" val="3354533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9C4E42A8-D17A-6743-B5DB-B6C64D247B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A44F1EC8-163D-E629-B631-0F82387A56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63D9FBDC-437F-3BC9-45CE-7DB92BEE58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391999-72F2-42BD-992D-037D08310AC0}" type="datetimeFigureOut">
              <a:rPr lang="uk-UA" smtClean="0"/>
              <a:t>03.07.2023</a:t>
            </a:fld>
            <a:endParaRPr lang="uk-UA"/>
          </a:p>
        </p:txBody>
      </p:sp>
      <p:sp>
        <p:nvSpPr>
          <p:cNvPr id="5" name="Місце для нижнього колонтитула 4">
            <a:extLst>
              <a:ext uri="{FF2B5EF4-FFF2-40B4-BE49-F238E27FC236}">
                <a16:creationId xmlns:a16="http://schemas.microsoft.com/office/drawing/2014/main" id="{C79DF0BB-475C-6DEA-0B3D-E05132D51D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F18ED1B6-2420-6067-B98D-EDFBFFA066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3F95D3-CC3C-446D-9A93-B19085C06392}" type="slidenum">
              <a:rPr lang="uk-UA" smtClean="0"/>
              <a:t>‹№›</a:t>
            </a:fld>
            <a:endParaRPr lang="uk-UA"/>
          </a:p>
        </p:txBody>
      </p:sp>
    </p:spTree>
    <p:extLst>
      <p:ext uri="{BB962C8B-B14F-4D97-AF65-F5344CB8AC3E}">
        <p14:creationId xmlns:p14="http://schemas.microsoft.com/office/powerpoint/2010/main" val="360422995"/>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g"/><Relationship Id="rId2" Type="http://schemas.openxmlformats.org/officeDocument/2006/relationships/image" Target="../media/image1.jpg"/><Relationship Id="rId1" Type="http://schemas.openxmlformats.org/officeDocument/2006/relationships/slideLayout" Target="../slideLayouts/slideLayout1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jpg"/><Relationship Id="rId1" Type="http://schemas.openxmlformats.org/officeDocument/2006/relationships/slideLayout" Target="../slideLayouts/slideLayout12.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jpg"/><Relationship Id="rId1" Type="http://schemas.openxmlformats.org/officeDocument/2006/relationships/slideLayout" Target="../slideLayouts/slideLayout12.xml"/><Relationship Id="rId5" Type="http://schemas.openxmlformats.org/officeDocument/2006/relationships/image" Target="../media/image15.jpg"/><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jpg"/><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156EE820-609B-7754-4BB8-A3F8EB5331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3060"/>
            <a:ext cx="12192000" cy="7301060"/>
          </a:xfrm>
          <a:prstGeom prst="rect">
            <a:avLst/>
          </a:prstGeom>
        </p:spPr>
      </p:pic>
      <p:sp>
        <p:nvSpPr>
          <p:cNvPr id="2" name="Заголовок 1">
            <a:extLst>
              <a:ext uri="{FF2B5EF4-FFF2-40B4-BE49-F238E27FC236}">
                <a16:creationId xmlns:a16="http://schemas.microsoft.com/office/drawing/2014/main" id="{8D33E7A6-B28F-D7E3-72F5-7D9D7B2B8602}"/>
              </a:ext>
            </a:extLst>
          </p:cNvPr>
          <p:cNvSpPr>
            <a:spLocks noGrp="1"/>
          </p:cNvSpPr>
          <p:nvPr>
            <p:ph type="ctrTitle"/>
          </p:nvPr>
        </p:nvSpPr>
        <p:spPr>
          <a:xfrm>
            <a:off x="1458013" y="549110"/>
            <a:ext cx="6432224" cy="3626963"/>
          </a:xfrm>
        </p:spPr>
        <p:txBody>
          <a:bodyPr>
            <a:normAutofit fontScale="90000"/>
          </a:bodyPr>
          <a:lstStyle/>
          <a:p>
            <a:br>
              <a:rPr lang="uk-UA" dirty="0"/>
            </a:br>
            <a:br>
              <a:rPr lang="uk-UA" dirty="0"/>
            </a:br>
            <a:br>
              <a:rPr lang="uk-UA" dirty="0"/>
            </a:br>
            <a:br>
              <a:rPr lang="uk-UA" dirty="0"/>
            </a:br>
            <a:br>
              <a:rPr lang="uk-UA" dirty="0"/>
            </a:br>
            <a:br>
              <a:rPr lang="uk-UA" dirty="0"/>
            </a:br>
            <a:r>
              <a:rPr lang="uk-UA" sz="4900" dirty="0">
                <a:solidFill>
                  <a:schemeClr val="bg1"/>
                </a:solidFill>
                <a:latin typeface="Monotype Corsiva" panose="03010101010201010101" pitchFamily="66" charset="0"/>
              </a:rPr>
              <a:t>Звіт директора Білоцерківського ліцею перед педагогічним колективом та громадськістю про свою діяльність у </a:t>
            </a:r>
            <a:br>
              <a:rPr lang="uk-UA" sz="4900" dirty="0">
                <a:solidFill>
                  <a:schemeClr val="bg1"/>
                </a:solidFill>
                <a:latin typeface="Monotype Corsiva" panose="03010101010201010101" pitchFamily="66" charset="0"/>
              </a:rPr>
            </a:br>
            <a:r>
              <a:rPr lang="uk-UA" sz="4900" dirty="0">
                <a:solidFill>
                  <a:schemeClr val="bg1"/>
                </a:solidFill>
                <a:latin typeface="Monotype Corsiva" panose="03010101010201010101" pitchFamily="66" charset="0"/>
              </a:rPr>
              <a:t>2022-2023  навчальному році </a:t>
            </a:r>
          </a:p>
        </p:txBody>
      </p:sp>
      <p:pic>
        <p:nvPicPr>
          <p:cNvPr id="7" name="Рисунок 6">
            <a:extLst>
              <a:ext uri="{FF2B5EF4-FFF2-40B4-BE49-F238E27FC236}">
                <a16:creationId xmlns:a16="http://schemas.microsoft.com/office/drawing/2014/main" id="{CF77A81C-FB7D-9FF4-5D19-873C71F146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29219" y="-103695"/>
            <a:ext cx="3302525" cy="4403366"/>
          </a:xfrm>
          <a:prstGeom prst="rect">
            <a:avLst/>
          </a:prstGeom>
          <a:ln>
            <a:noFill/>
          </a:ln>
          <a:effectLst>
            <a:softEdge rad="112500"/>
          </a:effectLst>
        </p:spPr>
      </p:pic>
      <p:sp>
        <p:nvSpPr>
          <p:cNvPr id="8" name="TextBox 7">
            <a:extLst>
              <a:ext uri="{FF2B5EF4-FFF2-40B4-BE49-F238E27FC236}">
                <a16:creationId xmlns:a16="http://schemas.microsoft.com/office/drawing/2014/main" id="{358F4F03-7DDB-ABE2-7903-1AC2D0D7ECB4}"/>
              </a:ext>
            </a:extLst>
          </p:cNvPr>
          <p:cNvSpPr txBox="1"/>
          <p:nvPr/>
        </p:nvSpPr>
        <p:spPr>
          <a:xfrm>
            <a:off x="5995449" y="4639036"/>
            <a:ext cx="5674936" cy="769441"/>
          </a:xfrm>
          <a:prstGeom prst="rect">
            <a:avLst/>
          </a:prstGeom>
          <a:noFill/>
        </p:spPr>
        <p:txBody>
          <a:bodyPr wrap="square" rtlCol="0">
            <a:spAutoFit/>
          </a:bodyPr>
          <a:lstStyle/>
          <a:p>
            <a:r>
              <a:rPr lang="uk-UA" sz="4400" dirty="0">
                <a:solidFill>
                  <a:schemeClr val="bg1"/>
                </a:solidFill>
                <a:latin typeface="Monotype Corsiva" panose="03010101010201010101" pitchFamily="66" charset="0"/>
              </a:rPr>
              <a:t>Вікторія ГОРОДНИЧА </a:t>
            </a:r>
          </a:p>
        </p:txBody>
      </p:sp>
    </p:spTree>
    <p:extLst>
      <p:ext uri="{BB962C8B-B14F-4D97-AF65-F5344CB8AC3E}">
        <p14:creationId xmlns:p14="http://schemas.microsoft.com/office/powerpoint/2010/main" val="2173651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Місце для вмісту 4">
            <a:extLst>
              <a:ext uri="{FF2B5EF4-FFF2-40B4-BE49-F238E27FC236}">
                <a16:creationId xmlns:a16="http://schemas.microsoft.com/office/drawing/2014/main" id="{3742F460-A039-1D19-C38E-B6B2CCC22156}"/>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0" y="14046"/>
            <a:ext cx="12192001" cy="6843954"/>
          </a:xfrm>
        </p:spPr>
      </p:pic>
      <p:sp>
        <p:nvSpPr>
          <p:cNvPr id="2" name="Заголовок 1">
            <a:extLst>
              <a:ext uri="{FF2B5EF4-FFF2-40B4-BE49-F238E27FC236}">
                <a16:creationId xmlns:a16="http://schemas.microsoft.com/office/drawing/2014/main" id="{7F9CECA1-6B70-5558-9669-E8FC685EE806}"/>
              </a:ext>
            </a:extLst>
          </p:cNvPr>
          <p:cNvSpPr>
            <a:spLocks noGrp="1"/>
          </p:cNvSpPr>
          <p:nvPr>
            <p:ph type="title"/>
          </p:nvPr>
        </p:nvSpPr>
        <p:spPr>
          <a:xfrm>
            <a:off x="743932" y="32173"/>
            <a:ext cx="10515600" cy="1325563"/>
          </a:xfrm>
        </p:spPr>
        <p:txBody>
          <a:bodyPr/>
          <a:lstStyle/>
          <a:p>
            <a:pPr algn="ctr"/>
            <a:r>
              <a:rPr lang="uk-UA" dirty="0">
                <a:solidFill>
                  <a:schemeClr val="bg1"/>
                </a:solidFill>
                <a:latin typeface="Times New Roman" panose="02020603050405020304" pitchFamily="18" charset="0"/>
                <a:cs typeface="Times New Roman" panose="02020603050405020304" pitchFamily="18" charset="0"/>
              </a:rPr>
              <a:t>Нормативна база </a:t>
            </a:r>
          </a:p>
        </p:txBody>
      </p:sp>
      <p:sp>
        <p:nvSpPr>
          <p:cNvPr id="7" name="TextBox 6">
            <a:extLst>
              <a:ext uri="{FF2B5EF4-FFF2-40B4-BE49-F238E27FC236}">
                <a16:creationId xmlns:a16="http://schemas.microsoft.com/office/drawing/2014/main" id="{3154F9FB-DD83-EF63-FBD1-5467289C66F8}"/>
              </a:ext>
            </a:extLst>
          </p:cNvPr>
          <p:cNvSpPr txBox="1"/>
          <p:nvPr/>
        </p:nvSpPr>
        <p:spPr>
          <a:xfrm>
            <a:off x="1243552" y="1357736"/>
            <a:ext cx="10379696" cy="4401205"/>
          </a:xfrm>
          <a:prstGeom prst="rect">
            <a:avLst/>
          </a:prstGeom>
          <a:noFill/>
        </p:spPr>
        <p:txBody>
          <a:bodyPr wrap="square">
            <a:spAutoFit/>
          </a:bodyPr>
          <a:lstStyle/>
          <a:p>
            <a:pPr indent="450215" algn="just" rtl="0">
              <a:spcBef>
                <a:spcPts val="0"/>
              </a:spcBef>
              <a:spcAft>
                <a:spcPts val="0"/>
              </a:spcAft>
            </a:pPr>
            <a:r>
              <a:rPr lang="uk-UA" sz="14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Організація освітнього процесу в закладі у 2022/2023 навчальному році здійснювалася відповідно до: </a:t>
            </a:r>
            <a:endParaRPr lang="uk-UA" sz="1400" b="0" dirty="0">
              <a:solidFill>
                <a:schemeClr val="tx1">
                  <a:lumMod val="95000"/>
                  <a:lumOff val="5000"/>
                </a:schemeClr>
              </a:solidFill>
              <a:effectLst/>
              <a:latin typeface="Times New Roman" panose="02020603050405020304" pitchFamily="18" charset="0"/>
              <a:cs typeface="Times New Roman" panose="02020603050405020304" pitchFamily="18" charset="0"/>
            </a:endParaRPr>
          </a:p>
          <a:p>
            <a:pPr algn="just" rtl="0">
              <a:spcBef>
                <a:spcPts val="0"/>
              </a:spcBef>
              <a:spcAft>
                <a:spcPts val="0"/>
              </a:spcAft>
            </a:pPr>
            <a:r>
              <a:rPr lang="uk-UA" sz="1400" b="1"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Законів України</a:t>
            </a:r>
            <a:r>
              <a:rPr lang="uk-UA" sz="14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 «Про освіту», «Про повну загальну середню освіту», «Про внесення змін до деяких законів України в сфері освіти щодо врегулювання окремих питань освітньої діяльності в умовах воєнного стану» (№7325 від 28.04.2022), «Про забезпечення функціонування української мови як державної» та інших; </a:t>
            </a:r>
            <a:endParaRPr lang="uk-UA" sz="1400" b="0" dirty="0">
              <a:solidFill>
                <a:schemeClr val="tx1">
                  <a:lumMod val="95000"/>
                  <a:lumOff val="5000"/>
                </a:schemeClr>
              </a:solidFill>
              <a:effectLst/>
              <a:latin typeface="Times New Roman" panose="02020603050405020304" pitchFamily="18" charset="0"/>
              <a:cs typeface="Times New Roman" panose="02020603050405020304" pitchFamily="18" charset="0"/>
            </a:endParaRPr>
          </a:p>
          <a:p>
            <a:pPr algn="just" rtl="0">
              <a:spcBef>
                <a:spcPts val="0"/>
              </a:spcBef>
              <a:spcAft>
                <a:spcPts val="0"/>
              </a:spcAft>
            </a:pPr>
            <a:r>
              <a:rPr lang="uk-UA" sz="1400" b="1"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Указу Президента України</a:t>
            </a:r>
            <a:r>
              <a:rPr lang="uk-UA" sz="14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 від 16 березня 2022 року №143 «Про загальнонаціональну хвилину мовчання за загиблими внаслідок збройної агресії Російської Федерації проти України»; </a:t>
            </a:r>
            <a:endParaRPr lang="uk-UA" sz="1400" b="0" dirty="0">
              <a:solidFill>
                <a:schemeClr val="tx1">
                  <a:lumMod val="95000"/>
                  <a:lumOff val="5000"/>
                </a:schemeClr>
              </a:solidFill>
              <a:effectLst/>
              <a:latin typeface="Times New Roman" panose="02020603050405020304" pitchFamily="18" charset="0"/>
              <a:cs typeface="Times New Roman" panose="02020603050405020304" pitchFamily="18" charset="0"/>
            </a:endParaRPr>
          </a:p>
          <a:p>
            <a:pPr algn="just" rtl="0">
              <a:spcBef>
                <a:spcPts val="0"/>
              </a:spcBef>
              <a:spcAft>
                <a:spcPts val="0"/>
              </a:spcAft>
            </a:pPr>
            <a:r>
              <a:rPr lang="uk-UA" sz="1400" b="1"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постанови</a:t>
            </a:r>
            <a:r>
              <a:rPr lang="uk-UA" sz="14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 Кабінету Міністрів України від 24 червня 2022 року №711 «Про початок навчального року під час дії правового режиму воєнного стану в Україні»;</a:t>
            </a:r>
            <a:endParaRPr lang="uk-UA" sz="1400" b="0" dirty="0">
              <a:solidFill>
                <a:schemeClr val="tx1">
                  <a:lumMod val="95000"/>
                  <a:lumOff val="5000"/>
                </a:schemeClr>
              </a:solidFill>
              <a:effectLst/>
              <a:latin typeface="Times New Roman" panose="02020603050405020304" pitchFamily="18" charset="0"/>
              <a:cs typeface="Times New Roman" panose="02020603050405020304" pitchFamily="18" charset="0"/>
            </a:endParaRPr>
          </a:p>
          <a:p>
            <a:pPr algn="just" rtl="0">
              <a:spcBef>
                <a:spcPts val="0"/>
              </a:spcBef>
              <a:spcAft>
                <a:spcPts val="0"/>
              </a:spcAft>
            </a:pPr>
            <a:r>
              <a:rPr lang="uk-UA" sz="14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розпорядження Кабінету Міністрів України від 14 грудня 2016 р. № 988-р «Про схвалення </a:t>
            </a:r>
            <a:r>
              <a:rPr lang="uk-UA" sz="1400" b="1"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Концепції</a:t>
            </a:r>
            <a:r>
              <a:rPr lang="uk-UA" sz="14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 реалізації державної політики у сфері реформування загальної середньої освіти «</a:t>
            </a:r>
            <a:r>
              <a:rPr lang="uk-UA" sz="1400" b="1"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Нова українська школа</a:t>
            </a:r>
            <a:r>
              <a:rPr lang="uk-UA" sz="14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 на період до 2029 року»;</a:t>
            </a:r>
            <a:endParaRPr lang="uk-UA" sz="1400" b="0" dirty="0">
              <a:solidFill>
                <a:schemeClr val="tx1">
                  <a:lumMod val="95000"/>
                  <a:lumOff val="5000"/>
                </a:schemeClr>
              </a:solidFill>
              <a:effectLst/>
              <a:latin typeface="Times New Roman" panose="02020603050405020304" pitchFamily="18" charset="0"/>
              <a:cs typeface="Times New Roman" panose="02020603050405020304" pitchFamily="18" charset="0"/>
            </a:endParaRPr>
          </a:p>
          <a:p>
            <a:pPr algn="just" rtl="0">
              <a:spcBef>
                <a:spcPts val="0"/>
              </a:spcBef>
              <a:spcAft>
                <a:spcPts val="0"/>
              </a:spcAft>
            </a:pPr>
            <a:r>
              <a:rPr lang="uk-UA" sz="1400" b="1"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Санітарного регламенту</a:t>
            </a:r>
            <a:r>
              <a:rPr lang="uk-UA" sz="14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 для закладів загальної середньої освіти, затвердженого наказом Міністерства охорони здоров'я України від 25.09.2020 №2205, зареєстрованого в Міністерстві юстиції України 10 листопада 2020 р. за </a:t>
            </a:r>
            <a:r>
              <a:rPr lang="en-US" sz="14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No1111/35394;</a:t>
            </a:r>
            <a:endParaRPr lang="en-US" sz="1400" b="0" dirty="0">
              <a:solidFill>
                <a:schemeClr val="tx1">
                  <a:lumMod val="95000"/>
                  <a:lumOff val="5000"/>
                </a:schemeClr>
              </a:solidFill>
              <a:effectLst/>
              <a:latin typeface="Times New Roman" panose="02020603050405020304" pitchFamily="18" charset="0"/>
              <a:cs typeface="Times New Roman" panose="02020603050405020304" pitchFamily="18" charset="0"/>
            </a:endParaRPr>
          </a:p>
          <a:p>
            <a:pPr algn="just" rtl="0">
              <a:spcBef>
                <a:spcPts val="0"/>
              </a:spcBef>
              <a:spcAft>
                <a:spcPts val="0"/>
              </a:spcAft>
            </a:pPr>
            <a:r>
              <a:rPr lang="uk-UA" sz="1400" b="1"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Державних стандартів</a:t>
            </a:r>
            <a:r>
              <a:rPr lang="uk-UA" sz="14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 повної загальної середньої освіти: </a:t>
            </a:r>
            <a:endParaRPr lang="uk-UA" sz="1400" b="0" dirty="0">
              <a:solidFill>
                <a:schemeClr val="tx1">
                  <a:lumMod val="95000"/>
                  <a:lumOff val="5000"/>
                </a:schemeClr>
              </a:solidFill>
              <a:effectLst/>
              <a:latin typeface="Times New Roman" panose="02020603050405020304" pitchFamily="18" charset="0"/>
              <a:cs typeface="Times New Roman" panose="02020603050405020304" pitchFamily="18" charset="0"/>
            </a:endParaRPr>
          </a:p>
          <a:p>
            <a:pPr algn="just" rtl="0">
              <a:spcBef>
                <a:spcPts val="0"/>
              </a:spcBef>
              <a:spcAft>
                <a:spcPts val="0"/>
              </a:spcAft>
            </a:pPr>
            <a:r>
              <a:rPr lang="uk-UA" sz="1400" b="0" i="1"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на рівні початкової освіти</a:t>
            </a:r>
            <a:r>
              <a:rPr lang="uk-UA" sz="14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 (</a:t>
            </a:r>
            <a:r>
              <a:rPr lang="uk-UA" sz="1400" b="1"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в 1 – 4 класах</a:t>
            </a:r>
            <a:r>
              <a:rPr lang="uk-UA" sz="14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 – Державного стандарту початкової освіти (затвердженого Постановою КМУ від 21 лютого 2018 року № 87);</a:t>
            </a:r>
            <a:endParaRPr lang="uk-UA" sz="1400" b="0" dirty="0">
              <a:solidFill>
                <a:schemeClr val="tx1">
                  <a:lumMod val="95000"/>
                  <a:lumOff val="5000"/>
                </a:schemeClr>
              </a:solidFill>
              <a:effectLst/>
              <a:latin typeface="Times New Roman" panose="02020603050405020304" pitchFamily="18" charset="0"/>
              <a:cs typeface="Times New Roman" panose="02020603050405020304" pitchFamily="18" charset="0"/>
            </a:endParaRPr>
          </a:p>
          <a:p>
            <a:pPr algn="just" rtl="0">
              <a:spcBef>
                <a:spcPts val="0"/>
              </a:spcBef>
              <a:spcAft>
                <a:spcPts val="0"/>
              </a:spcAft>
            </a:pPr>
            <a:r>
              <a:rPr lang="uk-UA" sz="1400" b="0" i="1"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на рівні базової середньої освіти</a:t>
            </a:r>
            <a:r>
              <a:rPr lang="uk-UA" sz="14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 </a:t>
            </a:r>
            <a:r>
              <a:rPr lang="uk-UA" sz="1400" b="1"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в 5 класах</a:t>
            </a:r>
            <a:r>
              <a:rPr lang="uk-UA" sz="14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 – Державного стандарту базової середньої освіти (затвердженого постановою Кабінету Міністрів України від 30.09.2020 р. № 898); </a:t>
            </a:r>
            <a:r>
              <a:rPr lang="uk-UA" sz="1400" b="1"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в 6 – 9 класах</a:t>
            </a:r>
            <a:r>
              <a:rPr lang="uk-UA" sz="14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 – Державного стандарту базової та повної загальної середньої освіти (затвердженого Постановою КМУ від 23 листопада 2011 року №1392);</a:t>
            </a:r>
            <a:endParaRPr lang="uk-UA" sz="1400" b="0" dirty="0">
              <a:solidFill>
                <a:schemeClr val="tx1">
                  <a:lumMod val="95000"/>
                  <a:lumOff val="5000"/>
                </a:schemeClr>
              </a:solidFill>
              <a:effectLst/>
              <a:latin typeface="Times New Roman" panose="02020603050405020304" pitchFamily="18" charset="0"/>
              <a:cs typeface="Times New Roman" panose="02020603050405020304" pitchFamily="18" charset="0"/>
            </a:endParaRPr>
          </a:p>
          <a:p>
            <a:r>
              <a:rPr lang="uk-UA" sz="1400" b="0" i="1"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на рівні профільної середньої освіти</a:t>
            </a:r>
            <a:r>
              <a:rPr lang="uk-UA" sz="14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 (в </a:t>
            </a:r>
            <a:r>
              <a:rPr lang="uk-UA" sz="1400" b="1"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10 – 11/12 класах</a:t>
            </a:r>
            <a:r>
              <a:rPr lang="uk-UA" sz="14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 – Державного стандарту базової та повної загальної середньої освіти (затвердженого Постановою КМУ від 23 листопада 2011 року №1392);</a:t>
            </a:r>
            <a:endParaRPr lang="uk-UA" sz="140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9163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Місце для вмісту 4">
            <a:extLst>
              <a:ext uri="{FF2B5EF4-FFF2-40B4-BE49-F238E27FC236}">
                <a16:creationId xmlns:a16="http://schemas.microsoft.com/office/drawing/2014/main" id="{3742F460-A039-1D19-C38E-B6B2CCC22156}"/>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 y="1"/>
            <a:ext cx="12192001" cy="6843954"/>
          </a:xfrm>
        </p:spPr>
      </p:pic>
      <p:sp>
        <p:nvSpPr>
          <p:cNvPr id="2" name="Заголовок 1">
            <a:extLst>
              <a:ext uri="{FF2B5EF4-FFF2-40B4-BE49-F238E27FC236}">
                <a16:creationId xmlns:a16="http://schemas.microsoft.com/office/drawing/2014/main" id="{7F9CECA1-6B70-5558-9669-E8FC685EE806}"/>
              </a:ext>
            </a:extLst>
          </p:cNvPr>
          <p:cNvSpPr>
            <a:spLocks noGrp="1"/>
          </p:cNvSpPr>
          <p:nvPr>
            <p:ph type="title"/>
          </p:nvPr>
        </p:nvSpPr>
        <p:spPr/>
        <p:txBody>
          <a:bodyPr/>
          <a:lstStyle/>
          <a:p>
            <a:pPr algn="ctr"/>
            <a:r>
              <a:rPr lang="uk-UA" dirty="0">
                <a:solidFill>
                  <a:schemeClr val="bg1"/>
                </a:solidFill>
              </a:rPr>
              <a:t>Наш ліцей </a:t>
            </a:r>
          </a:p>
        </p:txBody>
      </p:sp>
      <p:sp>
        <p:nvSpPr>
          <p:cNvPr id="4" name="TextBox 3">
            <a:extLst>
              <a:ext uri="{FF2B5EF4-FFF2-40B4-BE49-F238E27FC236}">
                <a16:creationId xmlns:a16="http://schemas.microsoft.com/office/drawing/2014/main" id="{D0A00A80-E127-5DD6-5D5B-1641460492C8}"/>
              </a:ext>
            </a:extLst>
          </p:cNvPr>
          <p:cNvSpPr txBox="1"/>
          <p:nvPr/>
        </p:nvSpPr>
        <p:spPr>
          <a:xfrm>
            <a:off x="1859438" y="1262844"/>
            <a:ext cx="6169842" cy="3004477"/>
          </a:xfrm>
          <a:prstGeom prst="rect">
            <a:avLst/>
          </a:prstGeom>
          <a:noFill/>
        </p:spPr>
        <p:txBody>
          <a:bodyPr wrap="square">
            <a:spAutoFit/>
          </a:bodyPr>
          <a:lstStyle/>
          <a:p>
            <a:pPr marL="342900" lvl="0" indent="-342900">
              <a:lnSpc>
                <a:spcPct val="105000"/>
              </a:lnSpc>
              <a:spcAft>
                <a:spcPts val="800"/>
              </a:spcAft>
              <a:buFont typeface="Wingdings" panose="05000000000000000000" pitchFamily="2" charset="2"/>
              <a:buChar char=""/>
            </a:pPr>
            <a:r>
              <a:rPr lang="uk-UA" sz="1800" kern="100" dirty="0">
                <a:effectLst/>
                <a:latin typeface="Times New Roman" panose="02020603050405020304" pitchFamily="18" charset="0"/>
                <a:ea typeface="Calibri" panose="020F0502020204030204" pitchFamily="34" charset="0"/>
                <a:cs typeface="Symbol" panose="05050102010706020507" pitchFamily="18" charset="2"/>
              </a:rPr>
              <a:t>дружня родина, де діти пізнають світ, вчитель живе інтересами і проблемами учнів; </a:t>
            </a:r>
            <a:endParaRPr lang="uk-UA" sz="1800" kern="100" dirty="0">
              <a:effectLst/>
              <a:latin typeface="Symbol" panose="05050102010706020507" pitchFamily="18" charset="2"/>
              <a:ea typeface="Calibri" panose="020F0502020204030204" pitchFamily="34" charset="0"/>
              <a:cs typeface="Symbol" panose="05050102010706020507" pitchFamily="18" charset="2"/>
            </a:endParaRPr>
          </a:p>
          <a:p>
            <a:pPr marL="342900" lvl="0" indent="-342900">
              <a:lnSpc>
                <a:spcPct val="105000"/>
              </a:lnSpc>
              <a:spcAft>
                <a:spcPts val="800"/>
              </a:spcAft>
              <a:buFont typeface="Wingdings" panose="05000000000000000000" pitchFamily="2" charset="2"/>
              <a:buChar char=""/>
            </a:pPr>
            <a:r>
              <a:rPr lang="uk-UA" sz="1800" kern="100" dirty="0">
                <a:effectLst/>
                <a:latin typeface="Times New Roman" panose="02020603050405020304" pitchFamily="18" charset="0"/>
                <a:ea typeface="Calibri" panose="020F0502020204030204" pitchFamily="34" charset="0"/>
                <a:cs typeface="Symbol" panose="05050102010706020507" pitchFamily="18" charset="2"/>
              </a:rPr>
              <a:t>стартовий майданчик для добрих справ, де педагоги прагнуть допомогти успішному зростанню кожної дитини; </a:t>
            </a:r>
            <a:endParaRPr lang="uk-UA" sz="1800" kern="100" dirty="0">
              <a:effectLst/>
              <a:latin typeface="Symbol" panose="05050102010706020507" pitchFamily="18" charset="2"/>
              <a:ea typeface="Calibri" panose="020F0502020204030204" pitchFamily="34" charset="0"/>
              <a:cs typeface="Symbol" panose="05050102010706020507" pitchFamily="18" charset="2"/>
            </a:endParaRPr>
          </a:p>
          <a:p>
            <a:pPr marL="342900" lvl="0" indent="-342900">
              <a:lnSpc>
                <a:spcPct val="105000"/>
              </a:lnSpc>
              <a:spcAft>
                <a:spcPts val="800"/>
              </a:spcAft>
              <a:buFont typeface="Wingdings" panose="05000000000000000000" pitchFamily="2" charset="2"/>
              <a:buChar char=""/>
            </a:pPr>
            <a:r>
              <a:rPr lang="uk-UA" sz="1800" kern="100" dirty="0">
                <a:effectLst/>
                <a:latin typeface="Times New Roman" panose="02020603050405020304" pitchFamily="18" charset="0"/>
                <a:ea typeface="Calibri" panose="020F0502020204030204" pitchFamily="34" charset="0"/>
                <a:cs typeface="Symbol" panose="05050102010706020507" pitchFamily="18" charset="2"/>
              </a:rPr>
              <a:t>місце, де зростають майбутні патріоти своєї громади та держави;</a:t>
            </a:r>
            <a:endParaRPr lang="uk-UA" sz="1800" kern="100" dirty="0">
              <a:effectLst/>
              <a:latin typeface="Symbol" panose="05050102010706020507" pitchFamily="18" charset="2"/>
              <a:ea typeface="Calibri" panose="020F0502020204030204" pitchFamily="34" charset="0"/>
              <a:cs typeface="Symbol" panose="05050102010706020507" pitchFamily="18" charset="2"/>
            </a:endParaRPr>
          </a:p>
          <a:p>
            <a:pPr marL="342900" lvl="0" indent="-342900">
              <a:lnSpc>
                <a:spcPct val="105000"/>
              </a:lnSpc>
              <a:spcAft>
                <a:spcPts val="800"/>
              </a:spcAft>
              <a:buFont typeface="Wingdings" panose="05000000000000000000" pitchFamily="2" charset="2"/>
              <a:buChar char=""/>
            </a:pPr>
            <a:r>
              <a:rPr lang="uk-UA" sz="1800" kern="100" dirty="0">
                <a:effectLst/>
                <a:latin typeface="Times New Roman" panose="02020603050405020304" pitchFamily="18" charset="0"/>
                <a:ea typeface="Calibri" panose="020F0502020204030204" pitchFamily="34" charset="0"/>
                <a:cs typeface="Symbol" panose="05050102010706020507" pitchFamily="18" charset="2"/>
              </a:rPr>
              <a:t>місце, де </a:t>
            </a:r>
            <a:r>
              <a:rPr lang="uk-UA" sz="1800" kern="100" dirty="0" err="1">
                <a:effectLst/>
                <a:latin typeface="Times New Roman" panose="02020603050405020304" pitchFamily="18" charset="0"/>
                <a:ea typeface="Calibri" panose="020F0502020204030204" pitchFamily="34" charset="0"/>
                <a:cs typeface="Symbol" panose="05050102010706020507" pitchFamily="18" charset="2"/>
              </a:rPr>
              <a:t>проєктна</a:t>
            </a:r>
            <a:r>
              <a:rPr lang="uk-UA" sz="1800" kern="100" dirty="0">
                <a:effectLst/>
                <a:latin typeface="Times New Roman" panose="02020603050405020304" pitchFamily="18" charset="0"/>
                <a:ea typeface="Calibri" panose="020F0502020204030204" pitchFamily="34" charset="0"/>
                <a:cs typeface="Symbol" panose="05050102010706020507" pitchFamily="18" charset="2"/>
              </a:rPr>
              <a:t> діяльність спрямована на розвиток творчого потенціалу дітей</a:t>
            </a:r>
            <a:endParaRPr lang="uk-UA" dirty="0"/>
          </a:p>
        </p:txBody>
      </p:sp>
      <p:sp>
        <p:nvSpPr>
          <p:cNvPr id="8" name="TextBox 7">
            <a:extLst>
              <a:ext uri="{FF2B5EF4-FFF2-40B4-BE49-F238E27FC236}">
                <a16:creationId xmlns:a16="http://schemas.microsoft.com/office/drawing/2014/main" id="{FD00611F-571D-E8A9-67FC-9FD1E508AAA0}"/>
              </a:ext>
            </a:extLst>
          </p:cNvPr>
          <p:cNvSpPr txBox="1"/>
          <p:nvPr/>
        </p:nvSpPr>
        <p:spPr>
          <a:xfrm>
            <a:off x="4857162" y="4426376"/>
            <a:ext cx="6169842" cy="1477328"/>
          </a:xfrm>
          <a:prstGeom prst="rect">
            <a:avLst/>
          </a:prstGeom>
          <a:noFill/>
        </p:spPr>
        <p:txBody>
          <a:bodyPr wrap="square">
            <a:spAutoFit/>
          </a:bodyPr>
          <a:lstStyle/>
          <a:p>
            <a:r>
              <a:rPr lang="uk-UA" sz="1800" b="1" spc="-25" dirty="0">
                <a:solidFill>
                  <a:schemeClr val="tx1">
                    <a:lumMod val="95000"/>
                    <a:lumOff val="5000"/>
                  </a:schemeClr>
                </a:solidFill>
                <a:effectLst/>
                <a:latin typeface="Times New Roman" panose="02020603050405020304" pitchFamily="18" charset="0"/>
                <a:ea typeface="Times New Roman" panose="02020603050405020304" pitchFamily="18" charset="0"/>
              </a:rPr>
              <a:t>Місія ліцею</a:t>
            </a:r>
            <a:r>
              <a:rPr lang="uk-UA" sz="1800" b="1" spc="-25" dirty="0">
                <a:solidFill>
                  <a:srgbClr val="222222"/>
                </a:solidFill>
                <a:effectLst/>
                <a:latin typeface="Times New Roman" panose="02020603050405020304" pitchFamily="18" charset="0"/>
                <a:ea typeface="Times New Roman" panose="02020603050405020304" pitchFamily="18" charset="0"/>
              </a:rPr>
              <a:t>: </a:t>
            </a:r>
            <a:r>
              <a:rPr lang="uk-UA" sz="1800" spc="-25" dirty="0">
                <a:solidFill>
                  <a:srgbClr val="222222"/>
                </a:solidFill>
                <a:effectLst/>
                <a:latin typeface="Times New Roman" panose="02020603050405020304" pitchFamily="18" charset="0"/>
                <a:ea typeface="Times New Roman" panose="02020603050405020304" pitchFamily="18" charset="0"/>
              </a:rPr>
              <a:t>ми</a:t>
            </a:r>
            <a:r>
              <a:rPr lang="uk-UA" sz="1800" kern="100" dirty="0">
                <a:solidFill>
                  <a:srgbClr val="000000"/>
                </a:solidFill>
                <a:effectLst/>
                <a:latin typeface="Times New Roman" panose="02020603050405020304" pitchFamily="18" charset="0"/>
                <a:ea typeface="Calibri" panose="020F0502020204030204" pitchFamily="34" charset="0"/>
              </a:rPr>
              <a:t> дружня шкільна родина, де діти пізнають світ, де педагоги/</a:t>
            </a:r>
            <a:r>
              <a:rPr lang="uk-UA" sz="1800" kern="100" dirty="0" err="1">
                <a:solidFill>
                  <a:srgbClr val="000000"/>
                </a:solidFill>
                <a:effectLst/>
                <a:latin typeface="Times New Roman" panose="02020603050405020304" pitchFamily="18" charset="0"/>
                <a:ea typeface="Calibri" panose="020F0502020204030204" pitchFamily="34" charset="0"/>
              </a:rPr>
              <a:t>педагогині</a:t>
            </a:r>
            <a:r>
              <a:rPr lang="uk-UA" sz="1800" kern="100" dirty="0">
                <a:solidFill>
                  <a:srgbClr val="000000"/>
                </a:solidFill>
                <a:effectLst/>
                <a:latin typeface="Times New Roman" panose="02020603050405020304" pitchFamily="18" charset="0"/>
                <a:ea typeface="Calibri" panose="020F0502020204030204" pitchFamily="34" charset="0"/>
              </a:rPr>
              <a:t> живуть інтересами і проблемами учнів/учениць, допомагають їх вирішувати, де панує добро, згода та прагнення допомогти успішному зростанню кожної дитини як особистості. </a:t>
            </a:r>
            <a:endParaRPr lang="uk-UA" sz="1800" kern="100" dirty="0">
              <a:effectLst/>
              <a:latin typeface="Calibri" panose="020F0502020204030204" pitchFamily="34" charset="0"/>
              <a:ea typeface="Calibri" panose="020F0502020204030204" pitchFamily="34" charset="0"/>
            </a:endParaRPr>
          </a:p>
        </p:txBody>
      </p:sp>
      <p:pic>
        <p:nvPicPr>
          <p:cNvPr id="11" name="Рисунок 10">
            <a:extLst>
              <a:ext uri="{FF2B5EF4-FFF2-40B4-BE49-F238E27FC236}">
                <a16:creationId xmlns:a16="http://schemas.microsoft.com/office/drawing/2014/main" id="{D5B6A79C-8B7B-A89F-807A-B77D3AEEECFF}"/>
              </a:ext>
            </a:extLst>
          </p:cNvPr>
          <p:cNvPicPr>
            <a:picLocks noChangeAspect="1"/>
          </p:cNvPicPr>
          <p:nvPr/>
        </p:nvPicPr>
        <p:blipFill>
          <a:blip r:embed="rId3"/>
          <a:stretch>
            <a:fillRect/>
          </a:stretch>
        </p:blipFill>
        <p:spPr>
          <a:xfrm>
            <a:off x="8496323" y="393036"/>
            <a:ext cx="3424519" cy="2568390"/>
          </a:xfrm>
          <a:prstGeom prst="rect">
            <a:avLst/>
          </a:prstGeom>
          <a:ln>
            <a:noFill/>
          </a:ln>
          <a:effectLst>
            <a:softEdge rad="112500"/>
          </a:effectLst>
        </p:spPr>
      </p:pic>
    </p:spTree>
    <p:extLst>
      <p:ext uri="{BB962C8B-B14F-4D97-AF65-F5344CB8AC3E}">
        <p14:creationId xmlns:p14="http://schemas.microsoft.com/office/powerpoint/2010/main" val="1053510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Місце для вмісту 4">
            <a:extLst>
              <a:ext uri="{FF2B5EF4-FFF2-40B4-BE49-F238E27FC236}">
                <a16:creationId xmlns:a16="http://schemas.microsoft.com/office/drawing/2014/main" id="{3742F460-A039-1D19-C38E-B6B2CCC22156}"/>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 y="1"/>
            <a:ext cx="12192001" cy="6843954"/>
          </a:xfrm>
        </p:spPr>
      </p:pic>
      <p:sp>
        <p:nvSpPr>
          <p:cNvPr id="2" name="Заголовок 1">
            <a:extLst>
              <a:ext uri="{FF2B5EF4-FFF2-40B4-BE49-F238E27FC236}">
                <a16:creationId xmlns:a16="http://schemas.microsoft.com/office/drawing/2014/main" id="{7F9CECA1-6B70-5558-9669-E8FC685EE806}"/>
              </a:ext>
            </a:extLst>
          </p:cNvPr>
          <p:cNvSpPr>
            <a:spLocks noGrp="1"/>
          </p:cNvSpPr>
          <p:nvPr>
            <p:ph type="title"/>
          </p:nvPr>
        </p:nvSpPr>
        <p:spPr/>
        <p:txBody>
          <a:bodyPr/>
          <a:lstStyle/>
          <a:p>
            <a:pPr algn="ctr"/>
            <a:r>
              <a:rPr lang="uk-UA" dirty="0">
                <a:solidFill>
                  <a:schemeClr val="bg1"/>
                </a:solidFill>
              </a:rPr>
              <a:t>Професійний розвиток </a:t>
            </a:r>
          </a:p>
        </p:txBody>
      </p:sp>
      <p:sp>
        <p:nvSpPr>
          <p:cNvPr id="4" name="TextBox 3">
            <a:extLst>
              <a:ext uri="{FF2B5EF4-FFF2-40B4-BE49-F238E27FC236}">
                <a16:creationId xmlns:a16="http://schemas.microsoft.com/office/drawing/2014/main" id="{DB5BB698-91EB-6619-BEF9-8E01063C2D15}"/>
              </a:ext>
            </a:extLst>
          </p:cNvPr>
          <p:cNvSpPr txBox="1"/>
          <p:nvPr/>
        </p:nvSpPr>
        <p:spPr>
          <a:xfrm>
            <a:off x="1406951" y="1485342"/>
            <a:ext cx="6169842" cy="2585323"/>
          </a:xfrm>
          <a:prstGeom prst="rect">
            <a:avLst/>
          </a:prstGeom>
          <a:noFill/>
        </p:spPr>
        <p:txBody>
          <a:bodyPr wrap="square">
            <a:spAutoFit/>
          </a:bodyPr>
          <a:lstStyle/>
          <a:p>
            <a:pPr algn="just" rtl="0">
              <a:spcBef>
                <a:spcPts val="0"/>
              </a:spcBef>
              <a:spcAft>
                <a:spcPts val="0"/>
              </a:spcAft>
            </a:pPr>
            <a:r>
              <a:rPr lang="uk-UA" sz="1800" b="0" i="0" u="none" strike="noStrike" dirty="0">
                <a:solidFill>
                  <a:srgbClr val="000000"/>
                </a:solidFill>
                <a:effectLst/>
                <a:latin typeface="Times New Roman" panose="02020603050405020304" pitchFamily="18" charset="0"/>
              </a:rPr>
              <a:t>Освітній процес в закладі у поточному навчальному році забезпечувало 18 осіб. З них мають вищу освіту – </a:t>
            </a:r>
            <a:r>
              <a:rPr lang="uk-UA" dirty="0">
                <a:solidFill>
                  <a:srgbClr val="000000"/>
                </a:solidFill>
                <a:latin typeface="Times New Roman" panose="02020603050405020304" pitchFamily="18" charset="0"/>
              </a:rPr>
              <a:t>17</a:t>
            </a:r>
            <a:r>
              <a:rPr lang="uk-UA" sz="1800" b="0" i="0" u="none" strike="noStrike" dirty="0">
                <a:solidFill>
                  <a:srgbClr val="000000"/>
                </a:solidFill>
                <a:effectLst/>
                <a:latin typeface="Times New Roman" panose="02020603050405020304" pitchFamily="18" charset="0"/>
              </a:rPr>
              <a:t>, середню спеціальну освіту – 1, зокрема:</a:t>
            </a:r>
            <a:endParaRPr lang="uk-UA" b="0" dirty="0">
              <a:effectLst/>
            </a:endParaRPr>
          </a:p>
          <a:p>
            <a:pPr marL="228600" algn="just" rtl="0" fontAlgn="base">
              <a:spcBef>
                <a:spcPts val="0"/>
              </a:spcBef>
              <a:spcAft>
                <a:spcPts val="0"/>
              </a:spcAft>
              <a:buFont typeface="Arial" panose="020B0604020202020204" pitchFamily="34" charset="0"/>
              <a:buChar char="•"/>
            </a:pPr>
            <a:r>
              <a:rPr lang="uk-UA" sz="1800" b="0" i="0" u="none" strike="noStrike" dirty="0">
                <a:solidFill>
                  <a:srgbClr val="000000"/>
                </a:solidFill>
                <a:effectLst/>
                <a:latin typeface="Times New Roman" panose="02020603050405020304" pitchFamily="18" charset="0"/>
              </a:rPr>
              <a:t>учителів – </a:t>
            </a:r>
            <a:r>
              <a:rPr lang="uk-UA" dirty="0">
                <a:solidFill>
                  <a:srgbClr val="000000"/>
                </a:solidFill>
                <a:latin typeface="Times New Roman" panose="02020603050405020304" pitchFamily="18" charset="0"/>
              </a:rPr>
              <a:t>18</a:t>
            </a:r>
            <a:endParaRPr lang="uk-UA" sz="1600" b="0" i="0" u="none" strike="noStrike" dirty="0">
              <a:solidFill>
                <a:srgbClr val="000000"/>
              </a:solidFill>
              <a:effectLst/>
              <a:latin typeface="Times New Roman" panose="02020603050405020304" pitchFamily="18" charset="0"/>
            </a:endParaRPr>
          </a:p>
          <a:p>
            <a:pPr marL="228600" algn="just" rtl="0" fontAlgn="base">
              <a:spcBef>
                <a:spcPts val="0"/>
              </a:spcBef>
              <a:spcAft>
                <a:spcPts val="0"/>
              </a:spcAft>
              <a:buFont typeface="Arial" panose="020B0604020202020204" pitchFamily="34" charset="0"/>
              <a:buChar char="•"/>
            </a:pPr>
            <a:r>
              <a:rPr lang="uk-UA" sz="1800" b="0" i="0" u="none" strike="noStrike" dirty="0">
                <a:solidFill>
                  <a:srgbClr val="000000"/>
                </a:solidFill>
                <a:effectLst/>
                <a:latin typeface="Times New Roman" panose="02020603050405020304" pitchFamily="18" charset="0"/>
              </a:rPr>
              <a:t>вихователів ГПД – 1</a:t>
            </a:r>
            <a:endParaRPr lang="uk-UA" sz="1600" b="0" i="0" u="none" strike="noStrike" dirty="0">
              <a:solidFill>
                <a:srgbClr val="000000"/>
              </a:solidFill>
              <a:effectLst/>
              <a:latin typeface="Times New Roman" panose="02020603050405020304" pitchFamily="18" charset="0"/>
            </a:endParaRPr>
          </a:p>
          <a:p>
            <a:pPr marL="228600" algn="just" rtl="0" fontAlgn="base">
              <a:spcBef>
                <a:spcPts val="0"/>
              </a:spcBef>
              <a:spcAft>
                <a:spcPts val="0"/>
              </a:spcAft>
              <a:buFont typeface="Arial" panose="020B0604020202020204" pitchFamily="34" charset="0"/>
              <a:buChar char="•"/>
            </a:pPr>
            <a:r>
              <a:rPr lang="uk-UA" sz="1800" b="0" i="0" u="none" strike="noStrike" dirty="0">
                <a:solidFill>
                  <a:srgbClr val="000000"/>
                </a:solidFill>
                <a:effectLst/>
                <a:latin typeface="Times New Roman" panose="02020603050405020304" pitchFamily="18" charset="0"/>
              </a:rPr>
              <a:t>керівників гуртків – 1</a:t>
            </a:r>
            <a:endParaRPr lang="uk-UA" sz="1600" b="0" i="0" u="none" strike="noStrike" dirty="0">
              <a:solidFill>
                <a:srgbClr val="000000"/>
              </a:solidFill>
              <a:effectLst/>
              <a:latin typeface="Times New Roman" panose="02020603050405020304" pitchFamily="18" charset="0"/>
            </a:endParaRPr>
          </a:p>
          <a:p>
            <a:pPr marL="228600" algn="just" rtl="0" fontAlgn="base">
              <a:spcBef>
                <a:spcPts val="0"/>
              </a:spcBef>
              <a:spcAft>
                <a:spcPts val="0"/>
              </a:spcAft>
              <a:buFont typeface="Arial" panose="020B0604020202020204" pitchFamily="34" charset="0"/>
              <a:buChar char="•"/>
            </a:pPr>
            <a:r>
              <a:rPr lang="uk-UA" sz="1800" b="0" i="0" u="none" strike="noStrike" dirty="0">
                <a:solidFill>
                  <a:srgbClr val="000000"/>
                </a:solidFill>
                <a:effectLst/>
                <a:latin typeface="Times New Roman" panose="02020603050405020304" pitchFamily="18" charset="0"/>
              </a:rPr>
              <a:t>педагогів – організаторів – 1</a:t>
            </a:r>
            <a:endParaRPr lang="uk-UA" sz="1600" b="0" i="0" u="none" strike="noStrike" dirty="0">
              <a:solidFill>
                <a:srgbClr val="000000"/>
              </a:solidFill>
              <a:effectLst/>
              <a:latin typeface="Times New Roman" panose="02020603050405020304" pitchFamily="18" charset="0"/>
            </a:endParaRPr>
          </a:p>
          <a:p>
            <a:pPr marL="228600" rtl="0" fontAlgn="base">
              <a:spcBef>
                <a:spcPts val="0"/>
              </a:spcBef>
              <a:spcAft>
                <a:spcPts val="0"/>
              </a:spcAft>
              <a:buFont typeface="Arial" panose="020B0604020202020204" pitchFamily="34" charset="0"/>
              <a:buChar char="•"/>
            </a:pPr>
            <a:r>
              <a:rPr lang="uk-UA" sz="1800" b="0" i="0" u="none" strike="noStrike" dirty="0">
                <a:solidFill>
                  <a:srgbClr val="000000"/>
                </a:solidFill>
                <a:effectLst/>
                <a:latin typeface="Times New Roman" panose="02020603050405020304" pitchFamily="18" charset="0"/>
              </a:rPr>
              <a:t>Завідувачів бібліотекою – 1.</a:t>
            </a:r>
            <a:br>
              <a:rPr lang="uk-UA" sz="1800" b="0" i="0" u="none" strike="noStrike" dirty="0">
                <a:solidFill>
                  <a:srgbClr val="000000"/>
                </a:solidFill>
                <a:effectLst/>
                <a:latin typeface="Times New Roman" panose="02020603050405020304" pitchFamily="18" charset="0"/>
              </a:rPr>
            </a:br>
            <a:endParaRPr lang="uk-UA" sz="1600" b="0" i="0" u="none" strike="noStrike" dirty="0">
              <a:solidFill>
                <a:srgbClr val="000000"/>
              </a:solidFill>
              <a:effectLst/>
              <a:latin typeface="Times New Roman" panose="02020603050405020304" pitchFamily="18" charset="0"/>
            </a:endParaRPr>
          </a:p>
        </p:txBody>
      </p:sp>
      <p:sp>
        <p:nvSpPr>
          <p:cNvPr id="7" name="TextBox 6">
            <a:extLst>
              <a:ext uri="{FF2B5EF4-FFF2-40B4-BE49-F238E27FC236}">
                <a16:creationId xmlns:a16="http://schemas.microsoft.com/office/drawing/2014/main" id="{D2B5D860-933D-663B-3604-77D1A6636420}"/>
              </a:ext>
            </a:extLst>
          </p:cNvPr>
          <p:cNvSpPr txBox="1"/>
          <p:nvPr/>
        </p:nvSpPr>
        <p:spPr>
          <a:xfrm>
            <a:off x="5399988" y="3695275"/>
            <a:ext cx="6169842" cy="3354765"/>
          </a:xfrm>
          <a:prstGeom prst="rect">
            <a:avLst/>
          </a:prstGeom>
          <a:noFill/>
        </p:spPr>
        <p:txBody>
          <a:bodyPr wrap="square">
            <a:spAutoFit/>
          </a:bodyPr>
          <a:lstStyle/>
          <a:p>
            <a:pPr algn="just" rtl="0">
              <a:spcBef>
                <a:spcPts val="0"/>
              </a:spcBef>
              <a:spcAft>
                <a:spcPts val="0"/>
              </a:spcAft>
            </a:pPr>
            <a:r>
              <a:rPr lang="uk-UA" sz="1800" b="1" i="0" u="none" strike="noStrike" dirty="0">
                <a:solidFill>
                  <a:srgbClr val="000000"/>
                </a:solidFill>
                <a:effectLst/>
                <a:latin typeface="Times New Roman" panose="02020603050405020304" pitchFamily="18" charset="0"/>
              </a:rPr>
              <a:t>Якісний склад </a:t>
            </a:r>
            <a:r>
              <a:rPr lang="uk-UA" sz="1800" b="0" i="0" u="none" strike="noStrike" dirty="0">
                <a:solidFill>
                  <a:srgbClr val="000000"/>
                </a:solidFill>
                <a:effectLst/>
                <a:latin typeface="Times New Roman" panose="02020603050405020304" pitchFamily="18" charset="0"/>
              </a:rPr>
              <a:t>педагогів за категоріями наступний:</a:t>
            </a:r>
            <a:endParaRPr lang="uk-UA" b="0" dirty="0">
              <a:effectLst/>
            </a:endParaRPr>
          </a:p>
          <a:p>
            <a:pPr marL="228587" algn="just" rtl="0" fontAlgn="base">
              <a:spcBef>
                <a:spcPts val="0"/>
              </a:spcBef>
              <a:spcAft>
                <a:spcPts val="0"/>
              </a:spcAft>
              <a:buFont typeface="Arial" panose="020B0604020202020204" pitchFamily="34" charset="0"/>
              <a:buChar char="•"/>
            </a:pPr>
            <a:r>
              <a:rPr lang="uk-UA" sz="1800" b="0" i="0" u="none" strike="noStrike" dirty="0">
                <a:solidFill>
                  <a:srgbClr val="000000"/>
                </a:solidFill>
                <a:effectLst/>
                <a:latin typeface="Times New Roman" panose="02020603050405020304" pitchFamily="18" charset="0"/>
              </a:rPr>
              <a:t>спеціалісти вищої кваліфікаційної категорії – </a:t>
            </a:r>
            <a:r>
              <a:rPr lang="uk-UA" dirty="0">
                <a:solidFill>
                  <a:srgbClr val="000000"/>
                </a:solidFill>
                <a:latin typeface="Times New Roman" panose="02020603050405020304" pitchFamily="18" charset="0"/>
              </a:rPr>
              <a:t>3</a:t>
            </a:r>
            <a:endParaRPr lang="uk-UA" sz="1600" b="0" i="0" u="none" strike="noStrike" dirty="0">
              <a:solidFill>
                <a:srgbClr val="000000"/>
              </a:solidFill>
              <a:effectLst/>
              <a:latin typeface="Times New Roman" panose="02020603050405020304" pitchFamily="18" charset="0"/>
            </a:endParaRPr>
          </a:p>
          <a:p>
            <a:pPr marL="228587" rtl="0" fontAlgn="base">
              <a:spcBef>
                <a:spcPts val="0"/>
              </a:spcBef>
              <a:spcAft>
                <a:spcPts val="0"/>
              </a:spcAft>
              <a:buFont typeface="Arial" panose="020B0604020202020204" pitchFamily="34" charset="0"/>
              <a:buChar char="•"/>
            </a:pPr>
            <a:r>
              <a:rPr lang="uk-UA" sz="1800" b="0" i="0" u="none" strike="noStrike" dirty="0">
                <a:solidFill>
                  <a:srgbClr val="000000"/>
                </a:solidFill>
                <a:effectLst/>
                <a:latin typeface="Times New Roman" panose="02020603050405020304" pitchFamily="18" charset="0"/>
              </a:rPr>
              <a:t>спеціалісти І кваліфікаційної категорії – 5</a:t>
            </a:r>
            <a:endParaRPr lang="uk-UA" sz="1600" b="0" i="0" u="none" strike="noStrike" dirty="0">
              <a:solidFill>
                <a:srgbClr val="000000"/>
              </a:solidFill>
              <a:effectLst/>
              <a:latin typeface="Times New Roman" panose="02020603050405020304" pitchFamily="18" charset="0"/>
            </a:endParaRPr>
          </a:p>
          <a:p>
            <a:pPr marL="228587" rtl="0" fontAlgn="base">
              <a:spcBef>
                <a:spcPts val="0"/>
              </a:spcBef>
              <a:spcAft>
                <a:spcPts val="0"/>
              </a:spcAft>
              <a:buFont typeface="Arial" panose="020B0604020202020204" pitchFamily="34" charset="0"/>
              <a:buChar char="•"/>
            </a:pPr>
            <a:r>
              <a:rPr lang="uk-UA" sz="1800" b="0" i="0" u="none" strike="noStrike" dirty="0">
                <a:solidFill>
                  <a:srgbClr val="000000"/>
                </a:solidFill>
                <a:effectLst/>
                <a:latin typeface="Times New Roman" panose="02020603050405020304" pitchFamily="18" charset="0"/>
              </a:rPr>
              <a:t>спеціалісти ІІ кваліфікаційної категорії – 8</a:t>
            </a:r>
            <a:endParaRPr lang="uk-UA" sz="1600" b="0" i="0" u="none" strike="noStrike" dirty="0">
              <a:solidFill>
                <a:srgbClr val="000000"/>
              </a:solidFill>
              <a:effectLst/>
              <a:latin typeface="Times New Roman" panose="02020603050405020304" pitchFamily="18" charset="0"/>
            </a:endParaRPr>
          </a:p>
          <a:p>
            <a:pPr marL="228587" rtl="0" fontAlgn="base">
              <a:spcBef>
                <a:spcPts val="0"/>
              </a:spcBef>
              <a:spcAft>
                <a:spcPts val="0"/>
              </a:spcAft>
              <a:buFont typeface="Arial" panose="020B0604020202020204" pitchFamily="34" charset="0"/>
              <a:buChar char="•"/>
            </a:pPr>
            <a:r>
              <a:rPr lang="uk-UA" sz="1800" b="0" i="0" u="none" strike="noStrike" dirty="0">
                <a:solidFill>
                  <a:srgbClr val="000000"/>
                </a:solidFill>
                <a:effectLst/>
                <a:latin typeface="Times New Roman" panose="02020603050405020304" pitchFamily="18" charset="0"/>
              </a:rPr>
              <a:t>спеціалісти –2 .</a:t>
            </a:r>
          </a:p>
          <a:p>
            <a:pPr algn="just" rtl="0">
              <a:spcBef>
                <a:spcPts val="0"/>
              </a:spcBef>
              <a:spcAft>
                <a:spcPts val="0"/>
              </a:spcAft>
            </a:pPr>
            <a:r>
              <a:rPr lang="uk-UA" sz="1800" b="0" i="0" u="none" strike="noStrike" dirty="0">
                <a:solidFill>
                  <a:srgbClr val="000000"/>
                </a:solidFill>
                <a:effectLst/>
                <a:latin typeface="Times New Roman" panose="02020603050405020304" pitchFamily="18" charset="0"/>
              </a:rPr>
              <a:t>Освітній та кваліфікаційний рівні педагогічних працівників, практичний досвід роботи колективу обумовлюють високий рівень працездатності, що є головною умовою реалізації державної політики в галузі освіти й упровадження інноваційних ідей розвитку освітнього закладу.</a:t>
            </a:r>
            <a:r>
              <a:rPr lang="uk-UA" sz="1800" b="1" i="0" u="none" strike="noStrike" dirty="0">
                <a:solidFill>
                  <a:srgbClr val="000000"/>
                </a:solidFill>
                <a:effectLst/>
                <a:latin typeface="Times New Roman" panose="02020603050405020304" pitchFamily="18" charset="0"/>
              </a:rPr>
              <a:t> </a:t>
            </a:r>
            <a:endParaRPr lang="uk-UA" sz="1600" b="0" dirty="0">
              <a:effectLst/>
            </a:endParaRPr>
          </a:p>
          <a:p>
            <a:br>
              <a:rPr lang="uk-UA" sz="1600" dirty="0"/>
            </a:br>
            <a:endParaRPr lang="uk-UA" sz="1600" b="0" i="0" u="none" strike="noStrike" dirty="0">
              <a:solidFill>
                <a:srgbClr val="000000"/>
              </a:solidFill>
              <a:effectLst/>
              <a:latin typeface="Times New Roman" panose="02020603050405020304" pitchFamily="18" charset="0"/>
            </a:endParaRPr>
          </a:p>
        </p:txBody>
      </p:sp>
    </p:spTree>
    <p:extLst>
      <p:ext uri="{BB962C8B-B14F-4D97-AF65-F5344CB8AC3E}">
        <p14:creationId xmlns:p14="http://schemas.microsoft.com/office/powerpoint/2010/main" val="2321691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Місце для вмісту 4">
            <a:extLst>
              <a:ext uri="{FF2B5EF4-FFF2-40B4-BE49-F238E27FC236}">
                <a16:creationId xmlns:a16="http://schemas.microsoft.com/office/drawing/2014/main" id="{3742F460-A039-1D19-C38E-B6B2CCC22156}"/>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 y="1"/>
            <a:ext cx="12192001" cy="6843954"/>
          </a:xfrm>
        </p:spPr>
      </p:pic>
      <p:sp>
        <p:nvSpPr>
          <p:cNvPr id="2" name="Заголовок 1">
            <a:extLst>
              <a:ext uri="{FF2B5EF4-FFF2-40B4-BE49-F238E27FC236}">
                <a16:creationId xmlns:a16="http://schemas.microsoft.com/office/drawing/2014/main" id="{7F9CECA1-6B70-5558-9669-E8FC685EE806}"/>
              </a:ext>
            </a:extLst>
          </p:cNvPr>
          <p:cNvSpPr>
            <a:spLocks noGrp="1"/>
          </p:cNvSpPr>
          <p:nvPr>
            <p:ph type="title"/>
          </p:nvPr>
        </p:nvSpPr>
        <p:spPr/>
        <p:txBody>
          <a:bodyPr/>
          <a:lstStyle/>
          <a:p>
            <a:pPr algn="ctr"/>
            <a:r>
              <a:rPr lang="uk-UA" b="1" dirty="0">
                <a:solidFill>
                  <a:schemeClr val="bg1"/>
                </a:solidFill>
              </a:rPr>
              <a:t>Атестація педагогічних працівників ліцею </a:t>
            </a:r>
          </a:p>
        </p:txBody>
      </p:sp>
      <p:sp>
        <p:nvSpPr>
          <p:cNvPr id="4" name="TextBox 3">
            <a:extLst>
              <a:ext uri="{FF2B5EF4-FFF2-40B4-BE49-F238E27FC236}">
                <a16:creationId xmlns:a16="http://schemas.microsoft.com/office/drawing/2014/main" id="{07C81285-DB4C-CF0F-28A8-BC65001F807C}"/>
              </a:ext>
            </a:extLst>
          </p:cNvPr>
          <p:cNvSpPr txBox="1"/>
          <p:nvPr/>
        </p:nvSpPr>
        <p:spPr>
          <a:xfrm>
            <a:off x="2132815" y="1690688"/>
            <a:ext cx="9085082" cy="4216539"/>
          </a:xfrm>
          <a:prstGeom prst="rect">
            <a:avLst/>
          </a:prstGeom>
          <a:noFill/>
        </p:spPr>
        <p:txBody>
          <a:bodyPr wrap="square">
            <a:spAutoFit/>
          </a:bodyPr>
          <a:lstStyle/>
          <a:p>
            <a:pPr indent="360045" algn="just" rtl="0">
              <a:spcBef>
                <a:spcPts val="0"/>
              </a:spcBef>
              <a:spcAft>
                <a:spcPts val="0"/>
              </a:spcAft>
            </a:pPr>
            <a:r>
              <a:rPr lang="uk-UA" sz="1800" b="0" i="0" u="none" strike="noStrike" dirty="0">
                <a:solidFill>
                  <a:srgbClr val="000000"/>
                </a:solidFill>
                <a:effectLst/>
                <a:latin typeface="Times New Roman" panose="02020603050405020304" pitchFamily="18" charset="0"/>
              </a:rPr>
              <a:t>Відповідно до Типового положення про атестацію педагогічних працівників, затвердженого наказом МОН України від 06.10.2010р. №930, зі змінами, затвердженими наказом Міністерства освіти і науки, молоді та спорту України від 20.12.2011р. №1473,</a:t>
            </a:r>
            <a:r>
              <a:rPr lang="uk-UA" sz="1800" b="1" i="0" u="none" strike="noStrike" dirty="0">
                <a:solidFill>
                  <a:srgbClr val="000000"/>
                </a:solidFill>
                <a:effectLst/>
                <a:latin typeface="Times New Roman" panose="02020603050405020304" pitchFamily="18" charset="0"/>
              </a:rPr>
              <a:t> </a:t>
            </a:r>
            <a:r>
              <a:rPr lang="uk-UA" sz="1800" b="0" i="0" u="none" strike="noStrike" dirty="0">
                <a:solidFill>
                  <a:srgbClr val="000000"/>
                </a:solidFill>
                <a:effectLst/>
                <a:latin typeface="Times New Roman" panose="02020603050405020304" pitchFamily="18" charset="0"/>
              </a:rPr>
              <a:t>наказом МОН України від 08.08.2013р. №1135, рішення атестаційної комісії закладу (протокол №3 від 20.03.2023р.) та </a:t>
            </a:r>
            <a:r>
              <a:rPr lang="uk-UA" dirty="0">
                <a:solidFill>
                  <a:srgbClr val="000000"/>
                </a:solidFill>
                <a:latin typeface="Times New Roman" panose="02020603050405020304" pitchFamily="18" charset="0"/>
              </a:rPr>
              <a:t>відділ освіти, молоді та спорту </a:t>
            </a:r>
            <a:r>
              <a:rPr lang="uk-UA" sz="1800" b="0" i="0" u="none" strike="noStrike" dirty="0">
                <a:solidFill>
                  <a:srgbClr val="000000"/>
                </a:solidFill>
                <a:effectLst/>
                <a:latin typeface="Times New Roman" panose="02020603050405020304" pitchFamily="18" charset="0"/>
              </a:rPr>
              <a:t>(протокол №4 від </a:t>
            </a:r>
            <a:r>
              <a:rPr lang="uk-UA" dirty="0">
                <a:solidFill>
                  <a:srgbClr val="000000"/>
                </a:solidFill>
                <a:latin typeface="Times New Roman" panose="02020603050405020304" pitchFamily="18" charset="0"/>
              </a:rPr>
              <a:t>28</a:t>
            </a:r>
            <a:r>
              <a:rPr lang="uk-UA" sz="1800" b="0" i="0" u="none" strike="noStrike" dirty="0">
                <a:solidFill>
                  <a:srgbClr val="000000"/>
                </a:solidFill>
                <a:effectLst/>
                <a:latin typeface="Times New Roman" panose="02020603050405020304" pitchFamily="18" charset="0"/>
              </a:rPr>
              <a:t>.03.2023р.) проведено атестацію 2 педагогічних працівників, за результатами яких:</a:t>
            </a:r>
            <a:endParaRPr lang="uk-UA" b="0" dirty="0">
              <a:effectLst/>
            </a:endParaRPr>
          </a:p>
          <a:p>
            <a:pPr algn="just" rtl="0" fontAlgn="base">
              <a:spcBef>
                <a:spcPts val="0"/>
              </a:spcBef>
              <a:spcAft>
                <a:spcPts val="0"/>
              </a:spcAft>
              <a:buFont typeface="Arial" panose="020B0604020202020204" pitchFamily="34" charset="0"/>
              <a:buChar char="•"/>
            </a:pPr>
            <a:r>
              <a:rPr lang="uk-UA" sz="1800" b="0" i="0" u="none" strike="noStrike" dirty="0">
                <a:solidFill>
                  <a:srgbClr val="000000"/>
                </a:solidFill>
                <a:effectLst/>
                <a:latin typeface="Times New Roman" panose="02020603050405020304" pitchFamily="18" charset="0"/>
              </a:rPr>
              <a:t>Підтверджено  кваліфікаційну категорію «спеціаліст 1 категорії» 1 учительці  (Міщенко Л.В.);</a:t>
            </a:r>
          </a:p>
          <a:p>
            <a:pPr algn="just" rtl="0" fontAlgn="base">
              <a:spcBef>
                <a:spcPts val="0"/>
              </a:spcBef>
              <a:spcAft>
                <a:spcPts val="0"/>
              </a:spcAft>
              <a:buFont typeface="Arial" panose="020B0604020202020204" pitchFamily="34" charset="0"/>
              <a:buChar char="•"/>
            </a:pPr>
            <a:r>
              <a:rPr lang="uk-UA" sz="1800" b="0" i="0" u="none" strike="noStrike" dirty="0">
                <a:solidFill>
                  <a:srgbClr val="000000"/>
                </a:solidFill>
                <a:effectLst/>
                <a:latin typeface="Times New Roman" panose="02020603050405020304" pitchFamily="18" charset="0"/>
              </a:rPr>
              <a:t>Підтверджено  кваліфікаційну категорію «вищу категорії» 1 учительці (</a:t>
            </a:r>
            <a:r>
              <a:rPr lang="uk-UA" sz="1800" b="0" i="0" u="none" strike="noStrike" dirty="0" err="1">
                <a:solidFill>
                  <a:srgbClr val="000000"/>
                </a:solidFill>
                <a:effectLst/>
                <a:latin typeface="Times New Roman" panose="02020603050405020304" pitchFamily="18" charset="0"/>
              </a:rPr>
              <a:t>Демочко</a:t>
            </a:r>
            <a:r>
              <a:rPr lang="uk-UA" sz="1800" b="0" i="0" u="none" strike="noStrike" dirty="0">
                <a:solidFill>
                  <a:srgbClr val="000000"/>
                </a:solidFill>
                <a:effectLst/>
                <a:latin typeface="Times New Roman" panose="02020603050405020304" pitchFamily="18" charset="0"/>
              </a:rPr>
              <a:t> В.Г.)</a:t>
            </a:r>
          </a:p>
          <a:p>
            <a:pPr indent="450215" algn="just" rtl="0">
              <a:spcBef>
                <a:spcPts val="0"/>
              </a:spcBef>
              <a:spcAft>
                <a:spcPts val="0"/>
              </a:spcAft>
            </a:pPr>
            <a:r>
              <a:rPr lang="uk-UA" sz="1800" b="0" i="0" u="none" strike="noStrike" dirty="0">
                <a:solidFill>
                  <a:srgbClr val="000000"/>
                </a:solidFill>
                <a:effectLst/>
                <a:latin typeface="Times New Roman" panose="02020603050405020304" pitchFamily="18" charset="0"/>
              </a:rPr>
              <a:t>Педагоги </a:t>
            </a:r>
            <a:r>
              <a:rPr lang="uk-UA" sz="1800" b="0" i="0" u="none" strike="noStrike" dirty="0" err="1">
                <a:solidFill>
                  <a:srgbClr val="000000"/>
                </a:solidFill>
                <a:effectLst/>
                <a:latin typeface="Times New Roman" panose="02020603050405020304" pitchFamily="18" charset="0"/>
              </a:rPr>
              <a:t>справно</a:t>
            </a:r>
            <a:r>
              <a:rPr lang="uk-UA" sz="1800" b="0" i="0" u="none" strike="noStrike" dirty="0">
                <a:solidFill>
                  <a:srgbClr val="000000"/>
                </a:solidFill>
                <a:effectLst/>
                <a:latin typeface="Times New Roman" panose="02020603050405020304" pitchFamily="18" charset="0"/>
              </a:rPr>
              <a:t> створювали власні освітні ресурси на освітньому онлайн-порталі для вчителів «На Урок», освітніх платформах </a:t>
            </a:r>
            <a:r>
              <a:rPr lang="uk-UA" sz="1800" b="0" i="0" u="none" strike="noStrike" dirty="0" err="1">
                <a:solidFill>
                  <a:srgbClr val="000000"/>
                </a:solidFill>
                <a:effectLst/>
                <a:latin typeface="Times New Roman" panose="02020603050405020304" pitchFamily="18" charset="0"/>
              </a:rPr>
              <a:t>Всеосвіта</a:t>
            </a:r>
            <a:r>
              <a:rPr lang="uk-UA" sz="1800" b="0" i="0" u="none" strike="noStrike" dirty="0">
                <a:solidFill>
                  <a:srgbClr val="000000"/>
                </a:solidFill>
                <a:effectLst/>
                <a:latin typeface="Times New Roman" panose="02020603050405020304" pitchFamily="18" charset="0"/>
              </a:rPr>
              <a:t>, </a:t>
            </a:r>
            <a:r>
              <a:rPr lang="en-US" sz="1800" b="0" i="0" u="none" strike="noStrike" dirty="0" err="1">
                <a:solidFill>
                  <a:srgbClr val="000000"/>
                </a:solidFill>
                <a:effectLst/>
                <a:latin typeface="Times New Roman" panose="02020603050405020304" pitchFamily="18" charset="0"/>
              </a:rPr>
              <a:t>Classtime</a:t>
            </a:r>
            <a:r>
              <a:rPr lang="en-US" sz="1800" b="0" i="0" u="none" strike="noStrike" dirty="0">
                <a:solidFill>
                  <a:srgbClr val="000000"/>
                </a:solidFill>
                <a:effectLst/>
                <a:latin typeface="Times New Roman" panose="02020603050405020304" pitchFamily="18" charset="0"/>
              </a:rPr>
              <a:t>, </a:t>
            </a:r>
            <a:r>
              <a:rPr lang="uk-UA" sz="1800" b="0" i="0" u="none" strike="noStrike" dirty="0">
                <a:solidFill>
                  <a:srgbClr val="000000"/>
                </a:solidFill>
                <a:effectLst/>
                <a:latin typeface="Times New Roman" panose="02020603050405020304" pitchFamily="18" charset="0"/>
              </a:rPr>
              <a:t>мають публікації з професійної тематики, оприлюднені методичні розробки чи матеріали.</a:t>
            </a:r>
            <a:endParaRPr lang="uk-UA" b="0" dirty="0">
              <a:effectLst/>
            </a:endParaRPr>
          </a:p>
          <a:p>
            <a:br>
              <a:rPr lang="uk-UA" dirty="0"/>
            </a:br>
            <a:endParaRPr lang="uk-UA" sz="1800" b="0" i="0" u="none" strike="noStrike" dirty="0">
              <a:solidFill>
                <a:srgbClr val="000000"/>
              </a:solidFill>
              <a:effectLst/>
              <a:latin typeface="Times New Roman" panose="02020603050405020304" pitchFamily="18" charset="0"/>
            </a:endParaRPr>
          </a:p>
          <a:p>
            <a:pPr algn="just" rtl="0" fontAlgn="base">
              <a:spcBef>
                <a:spcPts val="0"/>
              </a:spcBef>
              <a:spcAft>
                <a:spcPts val="0"/>
              </a:spcAft>
              <a:buFont typeface="Arial" panose="020B0604020202020204" pitchFamily="34" charset="0"/>
              <a:buChar char="•"/>
            </a:pPr>
            <a:endParaRPr lang="uk-UA" sz="1600" b="0" i="0" u="none" strike="noStrike" dirty="0">
              <a:solidFill>
                <a:srgbClr val="000000"/>
              </a:solidFill>
              <a:effectLst/>
              <a:latin typeface="Times New Roman" panose="02020603050405020304" pitchFamily="18" charset="0"/>
            </a:endParaRPr>
          </a:p>
        </p:txBody>
      </p:sp>
    </p:spTree>
    <p:extLst>
      <p:ext uri="{BB962C8B-B14F-4D97-AF65-F5344CB8AC3E}">
        <p14:creationId xmlns:p14="http://schemas.microsoft.com/office/powerpoint/2010/main" val="459159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Місце для вмісту 4">
            <a:extLst>
              <a:ext uri="{FF2B5EF4-FFF2-40B4-BE49-F238E27FC236}">
                <a16:creationId xmlns:a16="http://schemas.microsoft.com/office/drawing/2014/main" id="{3742F460-A039-1D19-C38E-B6B2CCC22156}"/>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 y="-69251"/>
            <a:ext cx="12181296" cy="6913205"/>
          </a:xfrm>
        </p:spPr>
      </p:pic>
      <p:sp>
        <p:nvSpPr>
          <p:cNvPr id="2" name="Заголовок 1">
            <a:extLst>
              <a:ext uri="{FF2B5EF4-FFF2-40B4-BE49-F238E27FC236}">
                <a16:creationId xmlns:a16="http://schemas.microsoft.com/office/drawing/2014/main" id="{7F9CECA1-6B70-5558-9669-E8FC685EE806}"/>
              </a:ext>
            </a:extLst>
          </p:cNvPr>
          <p:cNvSpPr>
            <a:spLocks noGrp="1"/>
          </p:cNvSpPr>
          <p:nvPr>
            <p:ph type="title"/>
          </p:nvPr>
        </p:nvSpPr>
        <p:spPr/>
        <p:txBody>
          <a:bodyPr/>
          <a:lstStyle/>
          <a:p>
            <a:endParaRPr lang="uk-UA"/>
          </a:p>
        </p:txBody>
      </p:sp>
      <p:pic>
        <p:nvPicPr>
          <p:cNvPr id="1026" name="Picture 2" descr="На зображенні може бути: 2 людини та люди навчаються">
            <a:extLst>
              <a:ext uri="{FF2B5EF4-FFF2-40B4-BE49-F238E27FC236}">
                <a16:creationId xmlns:a16="http://schemas.microsoft.com/office/drawing/2014/main" id="{C4D180E0-B523-2652-2F95-3047B9ACBA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8573" y="106264"/>
            <a:ext cx="3649548" cy="31688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 name="Рисунок 2">
            <a:extLst>
              <a:ext uri="{FF2B5EF4-FFF2-40B4-BE49-F238E27FC236}">
                <a16:creationId xmlns:a16="http://schemas.microsoft.com/office/drawing/2014/main" id="{4D1E460F-9C27-F9D9-4BD9-C08411448BE0}"/>
              </a:ext>
            </a:extLst>
          </p:cNvPr>
          <p:cNvPicPr>
            <a:picLocks noChangeAspect="1"/>
          </p:cNvPicPr>
          <p:nvPr/>
        </p:nvPicPr>
        <p:blipFill>
          <a:blip r:embed="rId4"/>
          <a:stretch>
            <a:fillRect/>
          </a:stretch>
        </p:blipFill>
        <p:spPr>
          <a:xfrm>
            <a:off x="1266146" y="177893"/>
            <a:ext cx="4034118" cy="3025589"/>
          </a:xfrm>
          <a:prstGeom prst="rect">
            <a:avLst/>
          </a:prstGeom>
          <a:ln>
            <a:noFill/>
          </a:ln>
          <a:effectLst>
            <a:softEdge rad="112500"/>
          </a:effectLst>
        </p:spPr>
      </p:pic>
      <p:pic>
        <p:nvPicPr>
          <p:cNvPr id="9" name="Рисунок 8">
            <a:extLst>
              <a:ext uri="{FF2B5EF4-FFF2-40B4-BE49-F238E27FC236}">
                <a16:creationId xmlns:a16="http://schemas.microsoft.com/office/drawing/2014/main" id="{D603BD00-ECDF-B45E-9131-589B8DD7F3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02928" y="3590148"/>
            <a:ext cx="3909169" cy="2931876"/>
          </a:xfrm>
          <a:prstGeom prst="rect">
            <a:avLst/>
          </a:prstGeom>
          <a:ln>
            <a:noFill/>
          </a:ln>
          <a:effectLst>
            <a:softEdge rad="112500"/>
          </a:effectLst>
        </p:spPr>
      </p:pic>
      <p:pic>
        <p:nvPicPr>
          <p:cNvPr id="11" name="Рисунок 10">
            <a:extLst>
              <a:ext uri="{FF2B5EF4-FFF2-40B4-BE49-F238E27FC236}">
                <a16:creationId xmlns:a16="http://schemas.microsoft.com/office/drawing/2014/main" id="{48D01947-9DE4-CC23-1A94-824C556794B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63172" y="218505"/>
            <a:ext cx="3386504" cy="3168846"/>
          </a:xfrm>
          <a:prstGeom prst="rect">
            <a:avLst/>
          </a:prstGeom>
          <a:ln>
            <a:noFill/>
          </a:ln>
          <a:effectLst>
            <a:softEdge rad="112500"/>
          </a:effectLst>
        </p:spPr>
      </p:pic>
      <p:pic>
        <p:nvPicPr>
          <p:cNvPr id="13" name="Рисунок 12">
            <a:extLst>
              <a:ext uri="{FF2B5EF4-FFF2-40B4-BE49-F238E27FC236}">
                <a16:creationId xmlns:a16="http://schemas.microsoft.com/office/drawing/2014/main" id="{92BFFA2D-9A45-0BFA-D968-F4566A694BC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90646" y="3642761"/>
            <a:ext cx="3795860" cy="2846895"/>
          </a:xfrm>
          <a:prstGeom prst="rect">
            <a:avLst/>
          </a:prstGeom>
          <a:ln>
            <a:noFill/>
          </a:ln>
          <a:effectLst>
            <a:softEdge rad="112500"/>
          </a:effectLst>
        </p:spPr>
      </p:pic>
      <p:sp>
        <p:nvSpPr>
          <p:cNvPr id="4" name="TextBox 3">
            <a:extLst>
              <a:ext uri="{FF2B5EF4-FFF2-40B4-BE49-F238E27FC236}">
                <a16:creationId xmlns:a16="http://schemas.microsoft.com/office/drawing/2014/main" id="{54E85A48-6340-34AE-B931-CD46CBEFE251}"/>
              </a:ext>
            </a:extLst>
          </p:cNvPr>
          <p:cNvSpPr txBox="1"/>
          <p:nvPr/>
        </p:nvSpPr>
        <p:spPr>
          <a:xfrm>
            <a:off x="1423447" y="2666818"/>
            <a:ext cx="3846744" cy="923330"/>
          </a:xfrm>
          <a:prstGeom prst="rect">
            <a:avLst/>
          </a:prstGeom>
          <a:noFill/>
        </p:spPr>
        <p:txBody>
          <a:bodyPr wrap="square" rtlCol="0">
            <a:spAutoFit/>
          </a:bodyPr>
          <a:lstStyle/>
          <a:p>
            <a:pPr algn="ctr"/>
            <a:r>
              <a:rPr lang="uk-UA" b="1" i="0" dirty="0">
                <a:solidFill>
                  <a:schemeClr val="bg1"/>
                </a:solidFill>
                <a:effectLst/>
                <a:latin typeface="Times New Roman" panose="02020603050405020304" pitchFamily="18" charset="0"/>
                <a:cs typeface="Times New Roman" panose="02020603050405020304" pitchFamily="18" charset="0"/>
              </a:rPr>
              <a:t>Швейцарсько-</a:t>
            </a:r>
            <a:r>
              <a:rPr lang="uk-UA" b="1" i="0" dirty="0" err="1">
                <a:solidFill>
                  <a:schemeClr val="bg1"/>
                </a:solidFill>
                <a:effectLst/>
                <a:latin typeface="Times New Roman" panose="02020603050405020304" pitchFamily="18" charset="0"/>
                <a:cs typeface="Times New Roman" panose="02020603050405020304" pitchFamily="18" charset="0"/>
              </a:rPr>
              <a:t>українськогий</a:t>
            </a:r>
            <a:r>
              <a:rPr lang="uk-UA" b="1" i="0" dirty="0">
                <a:solidFill>
                  <a:schemeClr val="bg1"/>
                </a:solidFill>
                <a:effectLst/>
                <a:latin typeface="Times New Roman" panose="02020603050405020304" pitchFamily="18" charset="0"/>
                <a:cs typeface="Times New Roman" panose="02020603050405020304" pitchFamily="18" charset="0"/>
              </a:rPr>
              <a:t> проєкт </a:t>
            </a:r>
            <a:r>
              <a:rPr lang="en-US" b="1" i="0" dirty="0">
                <a:solidFill>
                  <a:schemeClr val="bg1"/>
                </a:solidFill>
                <a:effectLst/>
                <a:latin typeface="Times New Roman" panose="02020603050405020304" pitchFamily="18" charset="0"/>
                <a:cs typeface="Times New Roman" panose="02020603050405020304" pitchFamily="18" charset="0"/>
              </a:rPr>
              <a:t>DECIDE "DECIDE Winter clubs. </a:t>
            </a:r>
            <a:r>
              <a:rPr lang="uk-UA" b="1" i="0" dirty="0">
                <a:solidFill>
                  <a:schemeClr val="bg1"/>
                </a:solidFill>
                <a:effectLst/>
                <a:latin typeface="Times New Roman" panose="02020603050405020304" pitchFamily="18" charset="0"/>
                <a:cs typeface="Times New Roman" panose="02020603050405020304" pitchFamily="18" charset="0"/>
              </a:rPr>
              <a:t>Ми вдома – в Україні</a:t>
            </a:r>
            <a:endParaRPr lang="uk-UA" b="1" dirty="0">
              <a:solidFill>
                <a:schemeClr val="bg1"/>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B6DE1DEE-9049-EB25-79CA-CC7D8C2F7120}"/>
              </a:ext>
            </a:extLst>
          </p:cNvPr>
          <p:cNvSpPr txBox="1"/>
          <p:nvPr/>
        </p:nvSpPr>
        <p:spPr>
          <a:xfrm>
            <a:off x="1370361" y="5985360"/>
            <a:ext cx="3741735" cy="923330"/>
          </a:xfrm>
          <a:prstGeom prst="rect">
            <a:avLst/>
          </a:prstGeom>
          <a:noFill/>
        </p:spPr>
        <p:txBody>
          <a:bodyPr wrap="square" rtlCol="0">
            <a:spAutoFit/>
          </a:bodyPr>
          <a:lstStyle/>
          <a:p>
            <a:r>
              <a:rPr lang="ru-RU" b="1" dirty="0">
                <a:solidFill>
                  <a:schemeClr val="bg1"/>
                </a:solidFill>
                <a:latin typeface="Times New Roman" panose="02020603050405020304" pitchFamily="18" charset="0"/>
                <a:cs typeface="Times New Roman" panose="02020603050405020304" pitchFamily="18" charset="0"/>
              </a:rPr>
              <a:t>К</a:t>
            </a:r>
            <a:r>
              <a:rPr lang="ru-RU" b="1" i="0" dirty="0">
                <a:solidFill>
                  <a:schemeClr val="bg1"/>
                </a:solidFill>
                <a:effectLst/>
                <a:latin typeface="Times New Roman" panose="02020603050405020304" pitchFamily="18" charset="0"/>
                <a:cs typeface="Times New Roman" panose="02020603050405020304" pitchFamily="18" charset="0"/>
              </a:rPr>
              <a:t>вест з </a:t>
            </a:r>
            <a:r>
              <a:rPr lang="ru-RU" b="1" i="0" dirty="0" err="1">
                <a:solidFill>
                  <a:schemeClr val="bg1"/>
                </a:solidFill>
                <a:effectLst/>
                <a:latin typeface="Times New Roman" panose="02020603050405020304" pitchFamily="18" charset="0"/>
                <a:cs typeface="Times New Roman" panose="02020603050405020304" pitchFamily="18" charset="0"/>
              </a:rPr>
              <a:t>фізичної</a:t>
            </a:r>
            <a:r>
              <a:rPr lang="ru-RU" b="1" i="0" dirty="0">
                <a:solidFill>
                  <a:schemeClr val="bg1"/>
                </a:solidFill>
                <a:effectLst/>
                <a:latin typeface="Times New Roman" panose="02020603050405020304" pitchFamily="18" charset="0"/>
                <a:cs typeface="Times New Roman" panose="02020603050405020304" pitchFamily="18" charset="0"/>
              </a:rPr>
              <a:t> </a:t>
            </a:r>
            <a:r>
              <a:rPr lang="ru-RU" b="1" i="0" dirty="0" err="1">
                <a:solidFill>
                  <a:schemeClr val="bg1"/>
                </a:solidFill>
                <a:effectLst/>
                <a:latin typeface="Times New Roman" panose="02020603050405020304" pitchFamily="18" charset="0"/>
                <a:cs typeface="Times New Roman" panose="02020603050405020304" pitchFamily="18" charset="0"/>
              </a:rPr>
              <a:t>культури</a:t>
            </a:r>
            <a:r>
              <a:rPr lang="ru-RU" b="1" i="0" dirty="0">
                <a:solidFill>
                  <a:schemeClr val="bg1"/>
                </a:solidFill>
                <a:effectLst/>
                <a:latin typeface="Times New Roman" panose="02020603050405020304" pitchFamily="18" charset="0"/>
                <a:cs typeface="Times New Roman" panose="02020603050405020304" pitchFamily="18" charset="0"/>
              </a:rPr>
              <a:t> "</a:t>
            </a:r>
            <a:r>
              <a:rPr lang="ru-RU" b="1" i="0" dirty="0" err="1">
                <a:solidFill>
                  <a:schemeClr val="bg1"/>
                </a:solidFill>
                <a:effectLst/>
                <a:latin typeface="Times New Roman" panose="02020603050405020304" pitchFamily="18" charset="0"/>
                <a:cs typeface="Times New Roman" panose="02020603050405020304" pitchFamily="18" charset="0"/>
              </a:rPr>
              <a:t>Помічник</a:t>
            </a:r>
            <a:r>
              <a:rPr lang="ru-RU" b="1" i="0" dirty="0">
                <a:solidFill>
                  <a:schemeClr val="bg1"/>
                </a:solidFill>
                <a:effectLst/>
                <a:latin typeface="Times New Roman" panose="02020603050405020304" pitchFamily="18" charset="0"/>
                <a:cs typeface="Times New Roman" panose="02020603050405020304" pitchFamily="18" charset="0"/>
              </a:rPr>
              <a:t> шерифа: </a:t>
            </a:r>
            <a:r>
              <a:rPr lang="ru-RU" b="1" i="0" dirty="0" err="1">
                <a:solidFill>
                  <a:schemeClr val="bg1"/>
                </a:solidFill>
                <a:effectLst/>
                <a:latin typeface="Times New Roman" panose="02020603050405020304" pitchFamily="18" charset="0"/>
                <a:cs typeface="Times New Roman" panose="02020603050405020304" pitchFamily="18" charset="0"/>
              </a:rPr>
              <a:t>змагайся</a:t>
            </a:r>
            <a:r>
              <a:rPr lang="ru-RU" b="1" i="0" dirty="0">
                <a:solidFill>
                  <a:schemeClr val="bg1"/>
                </a:solidFill>
                <a:effectLst/>
                <a:latin typeface="Times New Roman" panose="02020603050405020304" pitchFamily="18" charset="0"/>
                <a:cs typeface="Times New Roman" panose="02020603050405020304" pitchFamily="18" charset="0"/>
              </a:rPr>
              <a:t> та </a:t>
            </a:r>
            <a:r>
              <a:rPr lang="ru-RU" b="1" i="0" dirty="0" err="1">
                <a:solidFill>
                  <a:schemeClr val="bg1"/>
                </a:solidFill>
                <a:effectLst/>
                <a:latin typeface="Times New Roman" panose="02020603050405020304" pitchFamily="18" charset="0"/>
                <a:cs typeface="Times New Roman" panose="02020603050405020304" pitchFamily="18" charset="0"/>
              </a:rPr>
              <a:t>вигравай</a:t>
            </a:r>
            <a:endParaRPr lang="uk-UA" b="1" dirty="0">
              <a:solidFill>
                <a:schemeClr val="bg1"/>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62C9F453-FE7D-DE1D-4748-8D5848000B43}"/>
              </a:ext>
            </a:extLst>
          </p:cNvPr>
          <p:cNvSpPr txBox="1"/>
          <p:nvPr/>
        </p:nvSpPr>
        <p:spPr>
          <a:xfrm>
            <a:off x="2972894" y="177893"/>
            <a:ext cx="4577976" cy="461665"/>
          </a:xfrm>
          <a:prstGeom prst="rect">
            <a:avLst/>
          </a:prstGeom>
          <a:noFill/>
        </p:spPr>
        <p:txBody>
          <a:bodyPr wrap="square" rtlCol="0">
            <a:spAutoFit/>
          </a:bodyPr>
          <a:lstStyle/>
          <a:p>
            <a:pPr algn="ctr"/>
            <a:r>
              <a:rPr lang="uk-UA" sz="2400" b="1" dirty="0">
                <a:solidFill>
                  <a:schemeClr val="bg1"/>
                </a:solidFill>
                <a:latin typeface="Times New Roman" panose="02020603050405020304" pitchFamily="18" charset="0"/>
                <a:cs typeface="Times New Roman" panose="02020603050405020304" pitchFamily="18" charset="0"/>
              </a:rPr>
              <a:t>Наші переможці у конкурсах </a:t>
            </a:r>
          </a:p>
        </p:txBody>
      </p:sp>
      <p:sp>
        <p:nvSpPr>
          <p:cNvPr id="8" name="TextBox 7">
            <a:extLst>
              <a:ext uri="{FF2B5EF4-FFF2-40B4-BE49-F238E27FC236}">
                <a16:creationId xmlns:a16="http://schemas.microsoft.com/office/drawing/2014/main" id="{C5681FC8-F416-7A74-8C06-F2BE0DB28EB9}"/>
              </a:ext>
            </a:extLst>
          </p:cNvPr>
          <p:cNvSpPr txBox="1"/>
          <p:nvPr/>
        </p:nvSpPr>
        <p:spPr>
          <a:xfrm>
            <a:off x="5427492" y="2684899"/>
            <a:ext cx="3524599" cy="646331"/>
          </a:xfrm>
          <a:prstGeom prst="rect">
            <a:avLst/>
          </a:prstGeom>
          <a:noFill/>
        </p:spPr>
        <p:txBody>
          <a:bodyPr wrap="square" rtlCol="0">
            <a:spAutoFit/>
          </a:bodyPr>
          <a:lstStyle/>
          <a:p>
            <a:pPr algn="ctr"/>
            <a:r>
              <a:rPr lang="uk-UA" b="1" i="0" dirty="0">
                <a:solidFill>
                  <a:schemeClr val="bg1"/>
                </a:solidFill>
                <a:effectLst/>
                <a:latin typeface="Times New Roman" panose="02020603050405020304" pitchFamily="18" charset="0"/>
                <a:cs typeface="Times New Roman" panose="02020603050405020304" pitchFamily="18" charset="0"/>
              </a:rPr>
              <a:t>Участь в конкурсі </a:t>
            </a:r>
            <a:r>
              <a:rPr lang="en-US" b="1" i="0" dirty="0">
                <a:solidFill>
                  <a:schemeClr val="bg1"/>
                </a:solidFill>
                <a:effectLst/>
                <a:latin typeface="Times New Roman" panose="02020603050405020304" pitchFamily="18" charset="0"/>
                <a:cs typeface="Times New Roman" panose="02020603050405020304" pitchFamily="18" charset="0"/>
              </a:rPr>
              <a:t>Ukrainian Students about Authentic Ukraine </a:t>
            </a:r>
            <a:endParaRPr lang="uk-UA" b="1" dirty="0">
              <a:solidFill>
                <a:schemeClr val="bg1"/>
              </a:solidFill>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7126DE52-D952-2A28-7928-FE06E8B87662}"/>
              </a:ext>
            </a:extLst>
          </p:cNvPr>
          <p:cNvSpPr txBox="1"/>
          <p:nvPr/>
        </p:nvSpPr>
        <p:spPr>
          <a:xfrm>
            <a:off x="9109392" y="2615074"/>
            <a:ext cx="3591612" cy="1200329"/>
          </a:xfrm>
          <a:prstGeom prst="rect">
            <a:avLst/>
          </a:prstGeom>
          <a:noFill/>
        </p:spPr>
        <p:txBody>
          <a:bodyPr wrap="square" rtlCol="0">
            <a:spAutoFit/>
          </a:bodyPr>
          <a:lstStyle/>
          <a:p>
            <a:r>
              <a:rPr lang="ru-RU" b="1" dirty="0" err="1">
                <a:solidFill>
                  <a:schemeClr val="bg1"/>
                </a:solidFill>
                <a:latin typeface="Times New Roman" panose="02020603050405020304" pitchFamily="18" charset="0"/>
                <a:cs typeface="Times New Roman" panose="02020603050405020304" pitchFamily="18" charset="0"/>
              </a:rPr>
              <a:t>В</a:t>
            </a:r>
            <a:r>
              <a:rPr lang="ru-RU" b="1" i="0" dirty="0" err="1">
                <a:solidFill>
                  <a:schemeClr val="bg1"/>
                </a:solidFill>
                <a:effectLst/>
                <a:latin typeface="Times New Roman" panose="02020603050405020304" pitchFamily="18" charset="0"/>
                <a:cs typeface="Times New Roman" panose="02020603050405020304" pitchFamily="18" charset="0"/>
              </a:rPr>
              <a:t>ручення</a:t>
            </a:r>
            <a:r>
              <a:rPr lang="ru-RU" b="1" i="0" dirty="0">
                <a:solidFill>
                  <a:schemeClr val="bg1"/>
                </a:solidFill>
                <a:effectLst/>
                <a:latin typeface="Times New Roman" panose="02020603050405020304" pitchFamily="18" charset="0"/>
                <a:cs typeface="Times New Roman" panose="02020603050405020304" pitchFamily="18" charset="0"/>
              </a:rPr>
              <a:t> </a:t>
            </a:r>
            <a:r>
              <a:rPr lang="ru-RU" b="1" i="0" dirty="0" err="1">
                <a:solidFill>
                  <a:schemeClr val="bg1"/>
                </a:solidFill>
                <a:effectLst/>
                <a:latin typeface="Times New Roman" panose="02020603050405020304" pitchFamily="18" charset="0"/>
                <a:cs typeface="Times New Roman" panose="02020603050405020304" pitchFamily="18" charset="0"/>
              </a:rPr>
              <a:t>сертифікатів</a:t>
            </a:r>
            <a:r>
              <a:rPr lang="ru-RU" b="1" i="0" dirty="0">
                <a:solidFill>
                  <a:schemeClr val="bg1"/>
                </a:solidFill>
                <a:effectLst/>
                <a:latin typeface="Times New Roman" panose="02020603050405020304" pitchFamily="18" charset="0"/>
                <a:cs typeface="Times New Roman" panose="02020603050405020304" pitchFamily="18" charset="0"/>
              </a:rPr>
              <a:t> командам – </a:t>
            </a:r>
            <a:r>
              <a:rPr lang="ru-RU" b="1" i="0" dirty="0" err="1">
                <a:solidFill>
                  <a:schemeClr val="bg1"/>
                </a:solidFill>
                <a:effectLst/>
                <a:latin typeface="Times New Roman" panose="02020603050405020304" pitchFamily="18" charset="0"/>
                <a:cs typeface="Times New Roman" panose="02020603050405020304" pitchFamily="18" charset="0"/>
              </a:rPr>
              <a:t>переможцям</a:t>
            </a:r>
            <a:r>
              <a:rPr lang="ru-RU" b="1" i="0" dirty="0">
                <a:solidFill>
                  <a:schemeClr val="bg1"/>
                </a:solidFill>
                <a:effectLst/>
                <a:latin typeface="Times New Roman" panose="02020603050405020304" pitchFamily="18" charset="0"/>
                <a:cs typeface="Times New Roman" panose="02020603050405020304" pitchFamily="18" charset="0"/>
              </a:rPr>
              <a:t> конкурсу «</a:t>
            </a:r>
            <a:r>
              <a:rPr lang="ru-RU" b="1" i="0" dirty="0" err="1">
                <a:solidFill>
                  <a:schemeClr val="bg1"/>
                </a:solidFill>
                <a:effectLst/>
                <a:latin typeface="Times New Roman" panose="02020603050405020304" pitchFamily="18" charset="0"/>
                <a:cs typeface="Times New Roman" panose="02020603050405020304" pitchFamily="18" charset="0"/>
              </a:rPr>
              <a:t>Громадський</a:t>
            </a:r>
            <a:r>
              <a:rPr lang="ru-RU" b="1" i="0" dirty="0">
                <a:solidFill>
                  <a:schemeClr val="bg1"/>
                </a:solidFill>
                <a:effectLst/>
                <a:latin typeface="Times New Roman" panose="02020603050405020304" pitchFamily="18" charset="0"/>
                <a:cs typeface="Times New Roman" panose="02020603050405020304" pitchFamily="18" charset="0"/>
              </a:rPr>
              <a:t> бюджет на </a:t>
            </a:r>
            <a:r>
              <a:rPr lang="ru-RU" b="1" i="0" dirty="0" err="1">
                <a:solidFill>
                  <a:schemeClr val="bg1"/>
                </a:solidFill>
                <a:effectLst/>
                <a:latin typeface="Times New Roman" panose="02020603050405020304" pitchFamily="18" charset="0"/>
                <a:cs typeface="Times New Roman" panose="02020603050405020304" pitchFamily="18" charset="0"/>
              </a:rPr>
              <a:t>дитячі</a:t>
            </a:r>
            <a:r>
              <a:rPr lang="ru-RU" b="1" i="0" dirty="0">
                <a:solidFill>
                  <a:schemeClr val="bg1"/>
                </a:solidFill>
                <a:effectLst/>
                <a:latin typeface="Times New Roman" panose="02020603050405020304" pitchFamily="18" charset="0"/>
                <a:cs typeface="Times New Roman" panose="02020603050405020304" pitchFamily="18" charset="0"/>
              </a:rPr>
              <a:t> </a:t>
            </a:r>
            <a:r>
              <a:rPr lang="ru-RU" b="1" i="0" dirty="0" err="1">
                <a:solidFill>
                  <a:schemeClr val="bg1"/>
                </a:solidFill>
                <a:effectLst/>
                <a:latin typeface="Times New Roman" panose="02020603050405020304" pitchFamily="18" charset="0"/>
                <a:cs typeface="Times New Roman" panose="02020603050405020304" pitchFamily="18" charset="0"/>
              </a:rPr>
              <a:t>мрії</a:t>
            </a:r>
            <a:r>
              <a:rPr lang="ru-RU" b="1" i="0" dirty="0">
                <a:solidFill>
                  <a:schemeClr val="bg1"/>
                </a:solidFill>
                <a:effectLst/>
                <a:latin typeface="Times New Roman" panose="02020603050405020304" pitchFamily="18" charset="0"/>
                <a:cs typeface="Times New Roman" panose="02020603050405020304" pitchFamily="18" charset="0"/>
              </a:rPr>
              <a:t>»</a:t>
            </a:r>
            <a:endParaRPr lang="uk-UA" b="1" dirty="0">
              <a:solidFill>
                <a:schemeClr val="bg1"/>
              </a:solidFill>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20EFE350-BE83-7A67-496E-FEEE705F74E3}"/>
              </a:ext>
            </a:extLst>
          </p:cNvPr>
          <p:cNvSpPr txBox="1"/>
          <p:nvPr/>
        </p:nvSpPr>
        <p:spPr>
          <a:xfrm>
            <a:off x="6114493" y="5956064"/>
            <a:ext cx="3591612" cy="923330"/>
          </a:xfrm>
          <a:prstGeom prst="rect">
            <a:avLst/>
          </a:prstGeom>
          <a:noFill/>
        </p:spPr>
        <p:txBody>
          <a:bodyPr wrap="square" rtlCol="0">
            <a:spAutoFit/>
          </a:bodyPr>
          <a:lstStyle/>
          <a:p>
            <a:r>
              <a:rPr lang="ru-RU" b="1" dirty="0" err="1">
                <a:solidFill>
                  <a:schemeClr val="bg1"/>
                </a:solidFill>
                <a:latin typeface="Times New Roman" panose="02020603050405020304" pitchFamily="18" charset="0"/>
                <a:cs typeface="Times New Roman" panose="02020603050405020304" pitchFamily="18" charset="0"/>
              </a:rPr>
              <a:t>Переможець</a:t>
            </a:r>
            <a:r>
              <a:rPr lang="ru-RU" b="1" dirty="0">
                <a:solidFill>
                  <a:schemeClr val="bg1"/>
                </a:solidFill>
                <a:latin typeface="Times New Roman" panose="02020603050405020304" pitchFamily="18" charset="0"/>
                <a:cs typeface="Times New Roman" panose="02020603050405020304" pitchFamily="18" charset="0"/>
              </a:rPr>
              <a:t> </a:t>
            </a:r>
            <a:r>
              <a:rPr lang="ru-RU" b="1" dirty="0" err="1">
                <a:solidFill>
                  <a:schemeClr val="bg1"/>
                </a:solidFill>
                <a:latin typeface="Times New Roman" panose="02020603050405020304" pitchFamily="18" charset="0"/>
                <a:cs typeface="Times New Roman" panose="02020603050405020304" pitchFamily="18" charset="0"/>
              </a:rPr>
              <a:t>Всеукраїнського</a:t>
            </a:r>
            <a:r>
              <a:rPr lang="ru-RU" b="1" dirty="0">
                <a:solidFill>
                  <a:schemeClr val="bg1"/>
                </a:solidFill>
                <a:latin typeface="Times New Roman" panose="02020603050405020304" pitchFamily="18" charset="0"/>
                <a:cs typeface="Times New Roman" panose="02020603050405020304" pitchFamily="18" charset="0"/>
              </a:rPr>
              <a:t> </a:t>
            </a:r>
            <a:r>
              <a:rPr lang="ru-RU" b="1" dirty="0" err="1">
                <a:solidFill>
                  <a:schemeClr val="bg1"/>
                </a:solidFill>
                <a:latin typeface="Times New Roman" panose="02020603050405020304" pitchFamily="18" charset="0"/>
                <a:cs typeface="Times New Roman" panose="02020603050405020304" pitchFamily="18" charset="0"/>
              </a:rPr>
              <a:t>етапу</a:t>
            </a:r>
            <a:r>
              <a:rPr lang="ru-RU" b="1" dirty="0">
                <a:solidFill>
                  <a:schemeClr val="bg1"/>
                </a:solidFill>
                <a:latin typeface="Times New Roman" panose="02020603050405020304" pitchFamily="18" charset="0"/>
                <a:cs typeface="Times New Roman" panose="02020603050405020304" pitchFamily="18" charset="0"/>
              </a:rPr>
              <a:t> конкурсу "Птах року 2022- </a:t>
            </a:r>
            <a:r>
              <a:rPr lang="ru-RU" b="1" dirty="0" err="1">
                <a:solidFill>
                  <a:schemeClr val="bg1"/>
                </a:solidFill>
                <a:latin typeface="Times New Roman" panose="02020603050405020304" pitchFamily="18" charset="0"/>
                <a:cs typeface="Times New Roman" panose="02020603050405020304" pitchFamily="18" charset="0"/>
              </a:rPr>
              <a:t>ластівка</a:t>
            </a:r>
            <a:r>
              <a:rPr lang="ru-RU" b="1" dirty="0">
                <a:solidFill>
                  <a:schemeClr val="bg1"/>
                </a:solidFill>
                <a:latin typeface="Times New Roman" panose="02020603050405020304" pitchFamily="18" charset="0"/>
                <a:cs typeface="Times New Roman" panose="02020603050405020304" pitchFamily="18" charset="0"/>
              </a:rPr>
              <a:t> </a:t>
            </a:r>
            <a:r>
              <a:rPr lang="ru-RU" b="1" dirty="0" err="1">
                <a:solidFill>
                  <a:schemeClr val="bg1"/>
                </a:solidFill>
                <a:latin typeface="Times New Roman" panose="02020603050405020304" pitchFamily="18" charset="0"/>
                <a:cs typeface="Times New Roman" panose="02020603050405020304" pitchFamily="18" charset="0"/>
              </a:rPr>
              <a:t>міська</a:t>
            </a:r>
            <a:r>
              <a:rPr lang="ru-RU" b="1" dirty="0">
                <a:solidFill>
                  <a:schemeClr val="bg1"/>
                </a:solidFill>
                <a:latin typeface="Times New Roman" panose="02020603050405020304" pitchFamily="18" charset="0"/>
                <a:cs typeface="Times New Roman" panose="02020603050405020304" pitchFamily="18" charset="0"/>
              </a:rPr>
              <a:t>'</a:t>
            </a:r>
            <a:endParaRPr lang="uk-UA"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973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Місце для вмісту 4">
            <a:extLst>
              <a:ext uri="{FF2B5EF4-FFF2-40B4-BE49-F238E27FC236}">
                <a16:creationId xmlns:a16="http://schemas.microsoft.com/office/drawing/2014/main" id="{3742F460-A039-1D19-C38E-B6B2CCC22156}"/>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 y="1"/>
            <a:ext cx="12192001" cy="6843954"/>
          </a:xfrm>
        </p:spPr>
      </p:pic>
      <p:sp>
        <p:nvSpPr>
          <p:cNvPr id="2" name="Заголовок 1">
            <a:extLst>
              <a:ext uri="{FF2B5EF4-FFF2-40B4-BE49-F238E27FC236}">
                <a16:creationId xmlns:a16="http://schemas.microsoft.com/office/drawing/2014/main" id="{7F9CECA1-6B70-5558-9669-E8FC685EE806}"/>
              </a:ext>
            </a:extLst>
          </p:cNvPr>
          <p:cNvSpPr>
            <a:spLocks noGrp="1"/>
          </p:cNvSpPr>
          <p:nvPr>
            <p:ph type="title"/>
          </p:nvPr>
        </p:nvSpPr>
        <p:spPr>
          <a:xfrm>
            <a:off x="357432" y="156139"/>
            <a:ext cx="10515600" cy="758262"/>
          </a:xfrm>
        </p:spPr>
        <p:txBody>
          <a:bodyPr/>
          <a:lstStyle/>
          <a:p>
            <a:pPr algn="ctr"/>
            <a:r>
              <a:rPr lang="uk-UA" b="1" dirty="0">
                <a:solidFill>
                  <a:schemeClr val="bg1"/>
                </a:solidFill>
              </a:rPr>
              <a:t>Виховна робота </a:t>
            </a:r>
          </a:p>
        </p:txBody>
      </p:sp>
      <p:pic>
        <p:nvPicPr>
          <p:cNvPr id="9" name="Рисунок 8">
            <a:extLst>
              <a:ext uri="{FF2B5EF4-FFF2-40B4-BE49-F238E27FC236}">
                <a16:creationId xmlns:a16="http://schemas.microsoft.com/office/drawing/2014/main" id="{B2C6CF06-C40A-2FB9-CEBA-32A10ABA93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53" y="698260"/>
            <a:ext cx="7600034" cy="4279769"/>
          </a:xfrm>
          <a:prstGeom prst="ellipse">
            <a:avLst/>
          </a:prstGeom>
          <a:ln>
            <a:noFill/>
          </a:ln>
          <a:effectLst>
            <a:softEdge rad="112500"/>
          </a:effectLst>
        </p:spPr>
      </p:pic>
      <p:pic>
        <p:nvPicPr>
          <p:cNvPr id="7" name="Рисунок 6">
            <a:extLst>
              <a:ext uri="{FF2B5EF4-FFF2-40B4-BE49-F238E27FC236}">
                <a16:creationId xmlns:a16="http://schemas.microsoft.com/office/drawing/2014/main" id="{CBBFEC90-4F6A-EF84-AFAF-1D8878DD78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3160" y="228672"/>
            <a:ext cx="4572000" cy="3429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1" name="Рисунок 10">
            <a:extLst>
              <a:ext uri="{FF2B5EF4-FFF2-40B4-BE49-F238E27FC236}">
                <a16:creationId xmlns:a16="http://schemas.microsoft.com/office/drawing/2014/main" id="{5C730CAF-7178-0906-ECA7-A5C31DA404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0000" y="3657672"/>
            <a:ext cx="4572000" cy="3429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TextBox 2">
            <a:extLst>
              <a:ext uri="{FF2B5EF4-FFF2-40B4-BE49-F238E27FC236}">
                <a16:creationId xmlns:a16="http://schemas.microsoft.com/office/drawing/2014/main" id="{4262500E-42DE-2D93-37D2-8FE08B3A73F3}"/>
              </a:ext>
            </a:extLst>
          </p:cNvPr>
          <p:cNvSpPr txBox="1"/>
          <p:nvPr/>
        </p:nvSpPr>
        <p:spPr>
          <a:xfrm>
            <a:off x="0" y="810191"/>
            <a:ext cx="3427625" cy="646331"/>
          </a:xfrm>
          <a:prstGeom prst="rect">
            <a:avLst/>
          </a:prstGeom>
          <a:noFill/>
        </p:spPr>
        <p:txBody>
          <a:bodyPr wrap="square" rtlCol="0">
            <a:spAutoFit/>
          </a:bodyPr>
          <a:lstStyle/>
          <a:p>
            <a:pPr algn="ctr"/>
            <a:r>
              <a:rPr lang="uk-UA" b="1" dirty="0">
                <a:solidFill>
                  <a:schemeClr val="bg1"/>
                </a:solidFill>
                <a:latin typeface="Times New Roman" panose="02020603050405020304" pitchFamily="18" charset="0"/>
                <a:cs typeface="Times New Roman" panose="02020603050405020304" pitchFamily="18" charset="0"/>
              </a:rPr>
              <a:t>Наші першокласники 2022 року </a:t>
            </a:r>
          </a:p>
        </p:txBody>
      </p:sp>
      <p:sp>
        <p:nvSpPr>
          <p:cNvPr id="6" name="TextBox 5">
            <a:extLst>
              <a:ext uri="{FF2B5EF4-FFF2-40B4-BE49-F238E27FC236}">
                <a16:creationId xmlns:a16="http://schemas.microsoft.com/office/drawing/2014/main" id="{489A8469-B6BA-D7A2-538E-BD86EF882509}"/>
              </a:ext>
            </a:extLst>
          </p:cNvPr>
          <p:cNvSpPr txBox="1"/>
          <p:nvPr/>
        </p:nvSpPr>
        <p:spPr>
          <a:xfrm>
            <a:off x="3884170" y="5910010"/>
            <a:ext cx="3217289" cy="369332"/>
          </a:xfrm>
          <a:prstGeom prst="rect">
            <a:avLst/>
          </a:prstGeom>
          <a:noFill/>
        </p:spPr>
        <p:txBody>
          <a:bodyPr wrap="square" rtlCol="0">
            <a:spAutoFit/>
          </a:bodyPr>
          <a:lstStyle/>
          <a:p>
            <a:pPr algn="ctr"/>
            <a:r>
              <a:rPr lang="uk-UA" dirty="0"/>
              <a:t> </a:t>
            </a:r>
            <a:endParaRPr lang="uk-UA" b="1" dirty="0">
              <a:solidFill>
                <a:schemeClr val="bg1"/>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78872ACF-4BBD-3305-1208-7F076713778A}"/>
              </a:ext>
            </a:extLst>
          </p:cNvPr>
          <p:cNvSpPr txBox="1"/>
          <p:nvPr/>
        </p:nvSpPr>
        <p:spPr>
          <a:xfrm>
            <a:off x="3308808" y="5676288"/>
            <a:ext cx="1866507" cy="369332"/>
          </a:xfrm>
          <a:prstGeom prst="rect">
            <a:avLst/>
          </a:prstGeom>
          <a:noFill/>
        </p:spPr>
        <p:txBody>
          <a:bodyPr wrap="square" rtlCol="0">
            <a:spAutoFit/>
          </a:bodyPr>
          <a:lstStyle/>
          <a:p>
            <a:endParaRPr lang="uk-UA" dirty="0"/>
          </a:p>
        </p:txBody>
      </p:sp>
      <p:pic>
        <p:nvPicPr>
          <p:cNvPr id="4" name="Рисунок 3">
            <a:extLst>
              <a:ext uri="{FF2B5EF4-FFF2-40B4-BE49-F238E27FC236}">
                <a16:creationId xmlns:a16="http://schemas.microsoft.com/office/drawing/2014/main" id="{90DCB5CF-6E85-C2E8-0E4B-5DC6D2BC488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2317" y="3447988"/>
            <a:ext cx="4889369" cy="3667027"/>
          </a:xfrm>
          <a:prstGeom prst="ellipse">
            <a:avLst/>
          </a:prstGeom>
          <a:ln>
            <a:noFill/>
          </a:ln>
          <a:effectLst>
            <a:softEdge rad="112500"/>
          </a:effectLst>
        </p:spPr>
      </p:pic>
      <p:sp>
        <p:nvSpPr>
          <p:cNvPr id="10" name="TextBox 9">
            <a:extLst>
              <a:ext uri="{FF2B5EF4-FFF2-40B4-BE49-F238E27FC236}">
                <a16:creationId xmlns:a16="http://schemas.microsoft.com/office/drawing/2014/main" id="{670ACFCC-F59B-8033-A472-CF4114A955E8}"/>
              </a:ext>
            </a:extLst>
          </p:cNvPr>
          <p:cNvSpPr txBox="1"/>
          <p:nvPr/>
        </p:nvSpPr>
        <p:spPr>
          <a:xfrm>
            <a:off x="2422689" y="6279342"/>
            <a:ext cx="3459637" cy="646331"/>
          </a:xfrm>
          <a:prstGeom prst="rect">
            <a:avLst/>
          </a:prstGeom>
          <a:noFill/>
        </p:spPr>
        <p:txBody>
          <a:bodyPr wrap="square" rtlCol="0">
            <a:spAutoFit/>
          </a:bodyPr>
          <a:lstStyle/>
          <a:p>
            <a:pPr algn="ctr"/>
            <a:r>
              <a:rPr lang="uk-UA" b="1" dirty="0">
                <a:solidFill>
                  <a:schemeClr val="bg1"/>
                </a:solidFill>
                <a:latin typeface="Times New Roman" panose="02020603050405020304" pitchFamily="18" charset="0"/>
                <a:cs typeface="Times New Roman" panose="02020603050405020304" pitchFamily="18" charset="0"/>
              </a:rPr>
              <a:t>День Захисників та Захисниць України </a:t>
            </a:r>
          </a:p>
        </p:txBody>
      </p:sp>
      <p:sp>
        <p:nvSpPr>
          <p:cNvPr id="12" name="TextBox 11">
            <a:extLst>
              <a:ext uri="{FF2B5EF4-FFF2-40B4-BE49-F238E27FC236}">
                <a16:creationId xmlns:a16="http://schemas.microsoft.com/office/drawing/2014/main" id="{D61B2845-D287-EE7F-6070-157638C2CEE1}"/>
              </a:ext>
            </a:extLst>
          </p:cNvPr>
          <p:cNvSpPr txBox="1"/>
          <p:nvPr/>
        </p:nvSpPr>
        <p:spPr>
          <a:xfrm>
            <a:off x="8465133" y="2838144"/>
            <a:ext cx="2128053" cy="923330"/>
          </a:xfrm>
          <a:prstGeom prst="rect">
            <a:avLst/>
          </a:prstGeom>
          <a:noFill/>
        </p:spPr>
        <p:txBody>
          <a:bodyPr wrap="square" rtlCol="0">
            <a:spAutoFit/>
          </a:bodyPr>
          <a:lstStyle/>
          <a:p>
            <a:pPr algn="ctr"/>
            <a:r>
              <a:rPr lang="uk-UA" b="1" dirty="0">
                <a:solidFill>
                  <a:schemeClr val="bg1"/>
                </a:solidFill>
                <a:latin typeface="Times New Roman" panose="02020603050405020304" pitchFamily="18" charset="0"/>
                <a:cs typeface="Times New Roman" panose="02020603050405020304" pitchFamily="18" charset="0"/>
              </a:rPr>
              <a:t>11 </a:t>
            </a:r>
            <a:r>
              <a:rPr lang="uk-UA" b="1" dirty="0" err="1">
                <a:solidFill>
                  <a:schemeClr val="bg1"/>
                </a:solidFill>
                <a:latin typeface="Times New Roman" panose="02020603050405020304" pitchFamily="18" charset="0"/>
                <a:cs typeface="Times New Roman" panose="02020603050405020304" pitchFamily="18" charset="0"/>
              </a:rPr>
              <a:t>класники</a:t>
            </a:r>
            <a:endParaRPr lang="uk-UA" b="1" dirty="0">
              <a:solidFill>
                <a:schemeClr val="bg1"/>
              </a:solidFill>
              <a:latin typeface="Times New Roman" panose="02020603050405020304" pitchFamily="18" charset="0"/>
              <a:cs typeface="Times New Roman" panose="02020603050405020304" pitchFamily="18" charset="0"/>
            </a:endParaRPr>
          </a:p>
          <a:p>
            <a:pPr algn="ctr"/>
            <a:r>
              <a:rPr lang="uk-UA" b="1" dirty="0">
                <a:solidFill>
                  <a:schemeClr val="bg1"/>
                </a:solidFill>
                <a:latin typeface="Times New Roman" panose="02020603050405020304" pitchFamily="18" charset="0"/>
                <a:cs typeface="Times New Roman" panose="02020603050405020304" pitchFamily="18" charset="0"/>
              </a:rPr>
              <a:t>1 вересня 2022 року  </a:t>
            </a:r>
          </a:p>
        </p:txBody>
      </p:sp>
    </p:spTree>
    <p:extLst>
      <p:ext uri="{BB962C8B-B14F-4D97-AF65-F5344CB8AC3E}">
        <p14:creationId xmlns:p14="http://schemas.microsoft.com/office/powerpoint/2010/main" val="895415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2" presetClass="entr" presetSubtype="4"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ppt_x"/>
                                          </p:val>
                                        </p:tav>
                                        <p:tav tm="100000">
                                          <p:val>
                                            <p:strVal val="#ppt_x"/>
                                          </p:val>
                                        </p:tav>
                                      </p:tavLst>
                                    </p:anim>
                                    <p:anim calcmode="lin" valueType="num">
                                      <p:cBhvr additive="base">
                                        <p:cTn id="1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12">
                                            <p:txEl>
                                              <p:pRg st="0" end="0"/>
                                            </p:txEl>
                                          </p:spTgt>
                                        </p:tgtEl>
                                        <p:attrNameLst>
                                          <p:attrName>style.visibility</p:attrName>
                                        </p:attrNameLst>
                                      </p:cBhvr>
                                      <p:to>
                                        <p:strVal val="visible"/>
                                      </p:to>
                                    </p:set>
                                    <p:animEffect transition="in" filter="fade">
                                      <p:cBhvr>
                                        <p:cTn id="16" dur="1000"/>
                                        <p:tgtEl>
                                          <p:spTgt spid="12">
                                            <p:txEl>
                                              <p:pRg st="0" end="0"/>
                                            </p:txEl>
                                          </p:spTgt>
                                        </p:tgtEl>
                                      </p:cBhvr>
                                    </p:animEffect>
                                    <p:anim calcmode="lin" valueType="num">
                                      <p:cBhvr>
                                        <p:cTn id="17"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12">
                                            <p:txEl>
                                              <p:pRg st="0" end="0"/>
                                            </p:txEl>
                                          </p:spTgt>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2">
                                            <p:txEl>
                                              <p:pRg st="1" end="1"/>
                                            </p:txEl>
                                          </p:spTgt>
                                        </p:tgtEl>
                                        <p:attrNameLst>
                                          <p:attrName>style.visibility</p:attrName>
                                        </p:attrNameLst>
                                      </p:cBhvr>
                                      <p:to>
                                        <p:strVal val="visible"/>
                                      </p:to>
                                    </p:set>
                                    <p:animEffect transition="in" filter="fade">
                                      <p:cBhvr>
                                        <p:cTn id="21" dur="1000"/>
                                        <p:tgtEl>
                                          <p:spTgt spid="12">
                                            <p:txEl>
                                              <p:pRg st="1" end="1"/>
                                            </p:txEl>
                                          </p:spTgt>
                                        </p:tgtEl>
                                      </p:cBhvr>
                                    </p:animEffect>
                                    <p:anim calcmode="lin" valueType="num">
                                      <p:cBhvr>
                                        <p:cTn id="22"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42"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Місце для вмісту 4">
            <a:extLst>
              <a:ext uri="{FF2B5EF4-FFF2-40B4-BE49-F238E27FC236}">
                <a16:creationId xmlns:a16="http://schemas.microsoft.com/office/drawing/2014/main" id="{3742F460-A039-1D19-C38E-B6B2CCC22156}"/>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 y="1"/>
            <a:ext cx="12192001" cy="6843954"/>
          </a:xfrm>
        </p:spPr>
      </p:pic>
      <p:sp>
        <p:nvSpPr>
          <p:cNvPr id="2" name="Заголовок 1">
            <a:extLst>
              <a:ext uri="{FF2B5EF4-FFF2-40B4-BE49-F238E27FC236}">
                <a16:creationId xmlns:a16="http://schemas.microsoft.com/office/drawing/2014/main" id="{7F9CECA1-6B70-5558-9669-E8FC685EE806}"/>
              </a:ext>
            </a:extLst>
          </p:cNvPr>
          <p:cNvSpPr>
            <a:spLocks noGrp="1"/>
          </p:cNvSpPr>
          <p:nvPr>
            <p:ph type="title"/>
          </p:nvPr>
        </p:nvSpPr>
        <p:spPr/>
        <p:txBody>
          <a:bodyPr/>
          <a:lstStyle/>
          <a:p>
            <a:endParaRPr lang="uk-UA"/>
          </a:p>
        </p:txBody>
      </p:sp>
      <p:pic>
        <p:nvPicPr>
          <p:cNvPr id="7" name="Рисунок 6">
            <a:extLst>
              <a:ext uri="{FF2B5EF4-FFF2-40B4-BE49-F238E27FC236}">
                <a16:creationId xmlns:a16="http://schemas.microsoft.com/office/drawing/2014/main" id="{9441DAFA-F8F2-934F-BAFF-B830D9145C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868" y="47721"/>
            <a:ext cx="6293963" cy="4720472"/>
          </a:xfrm>
          <a:prstGeom prst="ellipse">
            <a:avLst/>
          </a:prstGeom>
          <a:ln>
            <a:noFill/>
          </a:ln>
          <a:effectLst>
            <a:softEdge rad="112500"/>
          </a:effectLst>
        </p:spPr>
      </p:pic>
      <p:pic>
        <p:nvPicPr>
          <p:cNvPr id="4" name="Рисунок 3">
            <a:extLst>
              <a:ext uri="{FF2B5EF4-FFF2-40B4-BE49-F238E27FC236}">
                <a16:creationId xmlns:a16="http://schemas.microsoft.com/office/drawing/2014/main" id="{04DCE50B-33DE-5C35-C53D-09C17A72CA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76691" y="47721"/>
            <a:ext cx="5191027" cy="389327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9" name="Рисунок 8">
            <a:extLst>
              <a:ext uri="{FF2B5EF4-FFF2-40B4-BE49-F238E27FC236}">
                <a16:creationId xmlns:a16="http://schemas.microsoft.com/office/drawing/2014/main" id="{0A7E2AED-1C72-7888-41E4-B52E34942C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97711" y="2700695"/>
            <a:ext cx="6008016" cy="4506012"/>
          </a:xfrm>
          <a:prstGeom prst="ellipse">
            <a:avLst/>
          </a:prstGeom>
          <a:ln>
            <a:noFill/>
          </a:ln>
          <a:effectLst>
            <a:softEdge rad="112500"/>
          </a:effectLst>
        </p:spPr>
      </p:pic>
      <p:sp>
        <p:nvSpPr>
          <p:cNvPr id="3" name="TextBox 2">
            <a:extLst>
              <a:ext uri="{FF2B5EF4-FFF2-40B4-BE49-F238E27FC236}">
                <a16:creationId xmlns:a16="http://schemas.microsoft.com/office/drawing/2014/main" id="{51694388-8C91-738D-1B03-1698782E3A5F}"/>
              </a:ext>
            </a:extLst>
          </p:cNvPr>
          <p:cNvSpPr txBox="1"/>
          <p:nvPr/>
        </p:nvSpPr>
        <p:spPr>
          <a:xfrm>
            <a:off x="1310226" y="3493266"/>
            <a:ext cx="2780907" cy="646331"/>
          </a:xfrm>
          <a:prstGeom prst="rect">
            <a:avLst/>
          </a:prstGeom>
          <a:noFill/>
        </p:spPr>
        <p:txBody>
          <a:bodyPr wrap="square" rtlCol="0">
            <a:spAutoFit/>
          </a:bodyPr>
          <a:lstStyle/>
          <a:p>
            <a:pPr algn="ctr"/>
            <a:r>
              <a:rPr lang="uk-UA" b="1" dirty="0">
                <a:solidFill>
                  <a:schemeClr val="bg1"/>
                </a:solidFill>
                <a:latin typeface="Times New Roman" panose="02020603050405020304" pitchFamily="18" charset="0"/>
                <a:cs typeface="Times New Roman" panose="02020603050405020304" pitchFamily="18" charset="0"/>
              </a:rPr>
              <a:t>Акція «Познач себе у темряві »</a:t>
            </a:r>
          </a:p>
        </p:txBody>
      </p:sp>
      <p:sp>
        <p:nvSpPr>
          <p:cNvPr id="6" name="TextBox 5">
            <a:extLst>
              <a:ext uri="{FF2B5EF4-FFF2-40B4-BE49-F238E27FC236}">
                <a16:creationId xmlns:a16="http://schemas.microsoft.com/office/drawing/2014/main" id="{27F8066D-0726-555A-1454-A05E965D62AA}"/>
              </a:ext>
            </a:extLst>
          </p:cNvPr>
          <p:cNvSpPr txBox="1"/>
          <p:nvPr/>
        </p:nvSpPr>
        <p:spPr>
          <a:xfrm>
            <a:off x="4503174" y="5897869"/>
            <a:ext cx="2545326" cy="646331"/>
          </a:xfrm>
          <a:prstGeom prst="rect">
            <a:avLst/>
          </a:prstGeom>
          <a:noFill/>
        </p:spPr>
        <p:txBody>
          <a:bodyPr wrap="square" rtlCol="0">
            <a:spAutoFit/>
          </a:bodyPr>
          <a:lstStyle/>
          <a:p>
            <a:pPr algn="ctr"/>
            <a:r>
              <a:rPr lang="uk-UA" b="1" dirty="0">
                <a:solidFill>
                  <a:schemeClr val="bg1"/>
                </a:solidFill>
                <a:latin typeface="Times New Roman" panose="02020603050405020304" pitchFamily="18" charset="0"/>
                <a:cs typeface="Times New Roman" panose="02020603050405020304" pitchFamily="18" charset="0"/>
              </a:rPr>
              <a:t>День Гідності та Свободи</a:t>
            </a:r>
          </a:p>
        </p:txBody>
      </p:sp>
      <p:sp>
        <p:nvSpPr>
          <p:cNvPr id="8" name="TextBox 7">
            <a:extLst>
              <a:ext uri="{FF2B5EF4-FFF2-40B4-BE49-F238E27FC236}">
                <a16:creationId xmlns:a16="http://schemas.microsoft.com/office/drawing/2014/main" id="{4380A261-F0B7-AE6F-D619-38DAF7CDC852}"/>
              </a:ext>
            </a:extLst>
          </p:cNvPr>
          <p:cNvSpPr txBox="1"/>
          <p:nvPr/>
        </p:nvSpPr>
        <p:spPr>
          <a:xfrm>
            <a:off x="7914969" y="2954594"/>
            <a:ext cx="3549444" cy="646331"/>
          </a:xfrm>
          <a:prstGeom prst="rect">
            <a:avLst/>
          </a:prstGeom>
          <a:noFill/>
        </p:spPr>
        <p:txBody>
          <a:bodyPr wrap="square" rtlCol="0">
            <a:spAutoFit/>
          </a:bodyPr>
          <a:lstStyle/>
          <a:p>
            <a:pPr algn="ctr"/>
            <a:r>
              <a:rPr lang="uk-UA" b="1" dirty="0">
                <a:solidFill>
                  <a:schemeClr val="bg1"/>
                </a:solidFill>
                <a:latin typeface="Times New Roman" panose="02020603050405020304" pitchFamily="18" charset="0"/>
                <a:cs typeface="Times New Roman" panose="02020603050405020304" pitchFamily="18" charset="0"/>
              </a:rPr>
              <a:t>Конкурс </a:t>
            </a:r>
            <a:r>
              <a:rPr lang="uk-UA" b="1" dirty="0" err="1">
                <a:solidFill>
                  <a:schemeClr val="bg1"/>
                </a:solidFill>
                <a:latin typeface="Times New Roman" panose="02020603050405020304" pitchFamily="18" charset="0"/>
                <a:cs typeface="Times New Roman" panose="02020603050405020304" pitchFamily="18" charset="0"/>
              </a:rPr>
              <a:t>малюгків</a:t>
            </a:r>
            <a:r>
              <a:rPr lang="uk-UA" b="1" dirty="0">
                <a:solidFill>
                  <a:schemeClr val="bg1"/>
                </a:solidFill>
                <a:latin typeface="Times New Roman" panose="02020603050405020304" pitchFamily="18" charset="0"/>
                <a:cs typeface="Times New Roman" panose="02020603050405020304" pitchFamily="18" charset="0"/>
              </a:rPr>
              <a:t> «Безпечне дитинство з офіцером громади</a:t>
            </a:r>
            <a:r>
              <a:rPr lang="uk-UA"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842012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heel(1)">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B91359-80DC-6BAE-E4FA-DB189D93F0A4}"/>
              </a:ext>
            </a:extLst>
          </p:cNvPr>
          <p:cNvSpPr>
            <a:spLocks noGrp="1"/>
          </p:cNvSpPr>
          <p:nvPr>
            <p:ph type="title"/>
          </p:nvPr>
        </p:nvSpPr>
        <p:spPr/>
        <p:txBody>
          <a:bodyPr/>
          <a:lstStyle/>
          <a:p>
            <a:endParaRPr lang="uk-UA"/>
          </a:p>
        </p:txBody>
      </p:sp>
      <p:sp>
        <p:nvSpPr>
          <p:cNvPr id="3" name="Місце для тексту 2">
            <a:extLst>
              <a:ext uri="{FF2B5EF4-FFF2-40B4-BE49-F238E27FC236}">
                <a16:creationId xmlns:a16="http://schemas.microsoft.com/office/drawing/2014/main" id="{76499461-EC17-B57B-0E37-22ABB326F21B}"/>
              </a:ext>
            </a:extLst>
          </p:cNvPr>
          <p:cNvSpPr>
            <a:spLocks noGrp="1"/>
          </p:cNvSpPr>
          <p:nvPr>
            <p:ph type="body" idx="1"/>
          </p:nvPr>
        </p:nvSpPr>
        <p:spPr/>
        <p:txBody>
          <a:bodyPr/>
          <a:lstStyle/>
          <a:p>
            <a:endParaRPr lang="uk-UA"/>
          </a:p>
        </p:txBody>
      </p:sp>
      <p:pic>
        <p:nvPicPr>
          <p:cNvPr id="6" name="Рисунок 5">
            <a:extLst>
              <a:ext uri="{FF2B5EF4-FFF2-40B4-BE49-F238E27FC236}">
                <a16:creationId xmlns:a16="http://schemas.microsoft.com/office/drawing/2014/main" id="{3CC0EDE5-C8DA-4C72-2C3B-EDDB495521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Рисунок 4">
            <a:extLst>
              <a:ext uri="{FF2B5EF4-FFF2-40B4-BE49-F238E27FC236}">
                <a16:creationId xmlns:a16="http://schemas.microsoft.com/office/drawing/2014/main" id="{8A3159D2-2507-9560-DFCC-25CF977F13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5919" y="-53867"/>
            <a:ext cx="5098480" cy="3823860"/>
          </a:xfrm>
          <a:prstGeom prst="rect">
            <a:avLst/>
          </a:prstGeom>
          <a:ln>
            <a:noFill/>
          </a:ln>
          <a:effectLst>
            <a:softEdge rad="112500"/>
          </a:effectLst>
        </p:spPr>
      </p:pic>
      <p:pic>
        <p:nvPicPr>
          <p:cNvPr id="4" name="Рисунок 3">
            <a:extLst>
              <a:ext uri="{FF2B5EF4-FFF2-40B4-BE49-F238E27FC236}">
                <a16:creationId xmlns:a16="http://schemas.microsoft.com/office/drawing/2014/main" id="{53F24354-DFC6-1D3D-BEFE-43BE6F3B10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00" y="-66161"/>
            <a:ext cx="3436070" cy="4581427"/>
          </a:xfrm>
          <a:prstGeom prst="rect">
            <a:avLst/>
          </a:prstGeom>
          <a:ln>
            <a:noFill/>
          </a:ln>
          <a:effectLst>
            <a:softEdge rad="112500"/>
          </a:effectLst>
        </p:spPr>
      </p:pic>
      <p:pic>
        <p:nvPicPr>
          <p:cNvPr id="7" name="Рисунок 6">
            <a:extLst>
              <a:ext uri="{FF2B5EF4-FFF2-40B4-BE49-F238E27FC236}">
                <a16:creationId xmlns:a16="http://schemas.microsoft.com/office/drawing/2014/main" id="{D9BD4B3B-B808-972A-5F77-8DD91539307D}"/>
              </a:ext>
            </a:extLst>
          </p:cNvPr>
          <p:cNvPicPr>
            <a:picLocks noChangeAspect="1"/>
          </p:cNvPicPr>
          <p:nvPr/>
        </p:nvPicPr>
        <p:blipFill>
          <a:blip r:embed="rId5"/>
          <a:stretch>
            <a:fillRect/>
          </a:stretch>
        </p:blipFill>
        <p:spPr>
          <a:xfrm>
            <a:off x="3294399" y="3070613"/>
            <a:ext cx="2954571" cy="3938261"/>
          </a:xfrm>
          <a:prstGeom prst="rect">
            <a:avLst/>
          </a:prstGeom>
          <a:ln>
            <a:noFill/>
          </a:ln>
          <a:effectLst>
            <a:softEdge rad="112500"/>
          </a:effectLst>
        </p:spPr>
      </p:pic>
      <p:pic>
        <p:nvPicPr>
          <p:cNvPr id="8" name="Рисунок 7">
            <a:extLst>
              <a:ext uri="{FF2B5EF4-FFF2-40B4-BE49-F238E27FC236}">
                <a16:creationId xmlns:a16="http://schemas.microsoft.com/office/drawing/2014/main" id="{22292DF3-A06A-4C40-D48A-F4251B041AEA}"/>
              </a:ext>
            </a:extLst>
          </p:cNvPr>
          <p:cNvPicPr>
            <a:picLocks noChangeAspect="1"/>
          </p:cNvPicPr>
          <p:nvPr/>
        </p:nvPicPr>
        <p:blipFill>
          <a:blip r:embed="rId6"/>
          <a:stretch>
            <a:fillRect/>
          </a:stretch>
        </p:blipFill>
        <p:spPr>
          <a:xfrm>
            <a:off x="6914184" y="3519364"/>
            <a:ext cx="4855541" cy="3640384"/>
          </a:xfrm>
          <a:prstGeom prst="rect">
            <a:avLst/>
          </a:prstGeom>
          <a:ln>
            <a:noFill/>
          </a:ln>
          <a:effectLst>
            <a:softEdge rad="112500"/>
          </a:effectLst>
        </p:spPr>
      </p:pic>
      <p:sp>
        <p:nvSpPr>
          <p:cNvPr id="9" name="TextBox 8">
            <a:extLst>
              <a:ext uri="{FF2B5EF4-FFF2-40B4-BE49-F238E27FC236}">
                <a16:creationId xmlns:a16="http://schemas.microsoft.com/office/drawing/2014/main" id="{F144B289-AD58-D55D-7906-649CBA1E22C2}"/>
              </a:ext>
            </a:extLst>
          </p:cNvPr>
          <p:cNvSpPr txBox="1"/>
          <p:nvPr/>
        </p:nvSpPr>
        <p:spPr>
          <a:xfrm>
            <a:off x="7080820" y="3034720"/>
            <a:ext cx="2954571" cy="369332"/>
          </a:xfrm>
          <a:prstGeom prst="rect">
            <a:avLst/>
          </a:prstGeom>
          <a:noFill/>
        </p:spPr>
        <p:txBody>
          <a:bodyPr wrap="square" rtlCol="0">
            <a:spAutoFit/>
          </a:bodyPr>
          <a:lstStyle/>
          <a:p>
            <a:pPr algn="ctr"/>
            <a:r>
              <a:rPr lang="uk-UA" b="1" dirty="0">
                <a:solidFill>
                  <a:schemeClr val="bg1"/>
                </a:solidFill>
                <a:latin typeface="Times New Roman" panose="02020603050405020304" pitchFamily="18" charset="0"/>
                <a:cs typeface="Times New Roman" panose="02020603050405020304" pitchFamily="18" charset="0"/>
              </a:rPr>
              <a:t>Останній дзвоник у ліцеї </a:t>
            </a:r>
          </a:p>
        </p:txBody>
      </p:sp>
      <p:sp>
        <p:nvSpPr>
          <p:cNvPr id="11" name="TextBox 10">
            <a:extLst>
              <a:ext uri="{FF2B5EF4-FFF2-40B4-BE49-F238E27FC236}">
                <a16:creationId xmlns:a16="http://schemas.microsoft.com/office/drawing/2014/main" id="{61C7CC73-C148-1323-656A-62EA99882D41}"/>
              </a:ext>
            </a:extLst>
          </p:cNvPr>
          <p:cNvSpPr txBox="1"/>
          <p:nvPr/>
        </p:nvSpPr>
        <p:spPr>
          <a:xfrm>
            <a:off x="491612" y="3949811"/>
            <a:ext cx="2477729" cy="369332"/>
          </a:xfrm>
          <a:prstGeom prst="rect">
            <a:avLst/>
          </a:prstGeom>
          <a:noFill/>
        </p:spPr>
        <p:txBody>
          <a:bodyPr wrap="square" rtlCol="0">
            <a:spAutoFit/>
          </a:bodyPr>
          <a:lstStyle/>
          <a:p>
            <a:pPr algn="ctr"/>
            <a:r>
              <a:rPr lang="uk-UA" b="1" dirty="0">
                <a:solidFill>
                  <a:schemeClr val="bg1"/>
                </a:solidFill>
                <a:latin typeface="Times New Roman" panose="02020603050405020304" pitchFamily="18" charset="0"/>
                <a:cs typeface="Times New Roman" panose="02020603050405020304" pitchFamily="18" charset="0"/>
              </a:rPr>
              <a:t>Небесна сотня </a:t>
            </a:r>
          </a:p>
        </p:txBody>
      </p:sp>
      <p:sp>
        <p:nvSpPr>
          <p:cNvPr id="12" name="TextBox 11">
            <a:extLst>
              <a:ext uri="{FF2B5EF4-FFF2-40B4-BE49-F238E27FC236}">
                <a16:creationId xmlns:a16="http://schemas.microsoft.com/office/drawing/2014/main" id="{ACC01700-7287-4274-9968-EEE60048168A}"/>
              </a:ext>
            </a:extLst>
          </p:cNvPr>
          <p:cNvSpPr txBox="1"/>
          <p:nvPr/>
        </p:nvSpPr>
        <p:spPr>
          <a:xfrm>
            <a:off x="7994788" y="6361848"/>
            <a:ext cx="3097161" cy="646331"/>
          </a:xfrm>
          <a:prstGeom prst="rect">
            <a:avLst/>
          </a:prstGeom>
          <a:noFill/>
        </p:spPr>
        <p:txBody>
          <a:bodyPr wrap="square" rtlCol="0">
            <a:spAutoFit/>
          </a:bodyPr>
          <a:lstStyle/>
          <a:p>
            <a:pPr algn="ctr"/>
            <a:r>
              <a:rPr lang="uk-UA" b="1" dirty="0">
                <a:solidFill>
                  <a:schemeClr val="bg1"/>
                </a:solidFill>
                <a:latin typeface="Times New Roman" panose="02020603050405020304" pitchFamily="18" charset="0"/>
                <a:cs typeface="Times New Roman" panose="02020603050405020304" pitchFamily="18" charset="0"/>
              </a:rPr>
              <a:t>Акція «16 днів проти насилля»</a:t>
            </a:r>
          </a:p>
        </p:txBody>
      </p:sp>
      <p:sp>
        <p:nvSpPr>
          <p:cNvPr id="13" name="TextBox 12">
            <a:extLst>
              <a:ext uri="{FF2B5EF4-FFF2-40B4-BE49-F238E27FC236}">
                <a16:creationId xmlns:a16="http://schemas.microsoft.com/office/drawing/2014/main" id="{7E8370D7-204D-6903-9C71-3C0E449EAAE8}"/>
              </a:ext>
            </a:extLst>
          </p:cNvPr>
          <p:cNvSpPr txBox="1"/>
          <p:nvPr/>
        </p:nvSpPr>
        <p:spPr>
          <a:xfrm>
            <a:off x="3687097" y="6272213"/>
            <a:ext cx="2198822" cy="646331"/>
          </a:xfrm>
          <a:prstGeom prst="rect">
            <a:avLst/>
          </a:prstGeom>
          <a:noFill/>
        </p:spPr>
        <p:txBody>
          <a:bodyPr wrap="square" rtlCol="0">
            <a:spAutoFit/>
          </a:bodyPr>
          <a:lstStyle/>
          <a:p>
            <a:pPr algn="ctr"/>
            <a:r>
              <a:rPr lang="uk-UA" b="1" dirty="0">
                <a:solidFill>
                  <a:schemeClr val="bg1"/>
                </a:solidFill>
                <a:latin typeface="Times New Roman" panose="02020603050405020304" pitchFamily="18" charset="0"/>
                <a:cs typeface="Times New Roman" panose="02020603050405020304" pitchFamily="18" charset="0"/>
              </a:rPr>
              <a:t>Профорієнтаційна робота </a:t>
            </a:r>
          </a:p>
        </p:txBody>
      </p:sp>
    </p:spTree>
    <p:extLst>
      <p:ext uri="{BB962C8B-B14F-4D97-AF65-F5344CB8AC3E}">
        <p14:creationId xmlns:p14="http://schemas.microsoft.com/office/powerpoint/2010/main" val="3246666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fltVal val="0"/>
                                          </p:val>
                                        </p:tav>
                                        <p:tav tm="100000">
                                          <p:val>
                                            <p:strVal val="#ppt_w"/>
                                          </p:val>
                                        </p:tav>
                                      </p:tavLst>
                                    </p:anim>
                                    <p:anim calcmode="lin" valueType="num">
                                      <p:cBhvr>
                                        <p:cTn id="23" dur="1000" fill="hold"/>
                                        <p:tgtEl>
                                          <p:spTgt spid="7"/>
                                        </p:tgtEl>
                                        <p:attrNameLst>
                                          <p:attrName>ppt_h</p:attrName>
                                        </p:attrNameLst>
                                      </p:cBhvr>
                                      <p:tavLst>
                                        <p:tav tm="0">
                                          <p:val>
                                            <p:fltVal val="0"/>
                                          </p:val>
                                        </p:tav>
                                        <p:tav tm="100000">
                                          <p:val>
                                            <p:strVal val="#ppt_h"/>
                                          </p:val>
                                        </p:tav>
                                      </p:tavLst>
                                    </p:anim>
                                    <p:anim calcmode="lin" valueType="num">
                                      <p:cBhvr>
                                        <p:cTn id="24" dur="1000" fill="hold"/>
                                        <p:tgtEl>
                                          <p:spTgt spid="7"/>
                                        </p:tgtEl>
                                        <p:attrNameLst>
                                          <p:attrName>style.rotation</p:attrName>
                                        </p:attrNameLst>
                                      </p:cBhvr>
                                      <p:tavLst>
                                        <p:tav tm="0">
                                          <p:val>
                                            <p:fltVal val="90"/>
                                          </p:val>
                                        </p:tav>
                                        <p:tav tm="100000">
                                          <p:val>
                                            <p:fltVal val="0"/>
                                          </p:val>
                                        </p:tav>
                                      </p:tavLst>
                                    </p:anim>
                                    <p:animEffect transition="in" filter="fade">
                                      <p:cBhvr>
                                        <p:cTn id="25" dur="10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circle(in)">
                                      <p:cBhvr>
                                        <p:cTn id="3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B91359-80DC-6BAE-E4FA-DB189D93F0A4}"/>
              </a:ext>
            </a:extLst>
          </p:cNvPr>
          <p:cNvSpPr>
            <a:spLocks noGrp="1"/>
          </p:cNvSpPr>
          <p:nvPr>
            <p:ph type="title"/>
          </p:nvPr>
        </p:nvSpPr>
        <p:spPr/>
        <p:txBody>
          <a:bodyPr/>
          <a:lstStyle/>
          <a:p>
            <a:endParaRPr lang="uk-UA"/>
          </a:p>
        </p:txBody>
      </p:sp>
      <p:sp>
        <p:nvSpPr>
          <p:cNvPr id="3" name="Місце для тексту 2">
            <a:extLst>
              <a:ext uri="{FF2B5EF4-FFF2-40B4-BE49-F238E27FC236}">
                <a16:creationId xmlns:a16="http://schemas.microsoft.com/office/drawing/2014/main" id="{76499461-EC17-B57B-0E37-22ABB326F21B}"/>
              </a:ext>
            </a:extLst>
          </p:cNvPr>
          <p:cNvSpPr>
            <a:spLocks noGrp="1"/>
          </p:cNvSpPr>
          <p:nvPr>
            <p:ph type="body" idx="1"/>
          </p:nvPr>
        </p:nvSpPr>
        <p:spPr/>
        <p:txBody>
          <a:bodyPr/>
          <a:lstStyle/>
          <a:p>
            <a:endParaRPr lang="uk-UA"/>
          </a:p>
        </p:txBody>
      </p:sp>
      <p:pic>
        <p:nvPicPr>
          <p:cNvPr id="6" name="Рисунок 5">
            <a:extLst>
              <a:ext uri="{FF2B5EF4-FFF2-40B4-BE49-F238E27FC236}">
                <a16:creationId xmlns:a16="http://schemas.microsoft.com/office/drawing/2014/main" id="{3CC0EDE5-C8DA-4C72-2C3B-EDDB495521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449F89D0-0172-F978-55E9-779DF4A2F8C4}"/>
              </a:ext>
            </a:extLst>
          </p:cNvPr>
          <p:cNvSpPr txBox="1"/>
          <p:nvPr/>
        </p:nvSpPr>
        <p:spPr>
          <a:xfrm>
            <a:off x="2154877" y="1682750"/>
            <a:ext cx="8770790" cy="2585323"/>
          </a:xfrm>
          <a:prstGeom prst="rect">
            <a:avLst/>
          </a:prstGeom>
          <a:noFill/>
        </p:spPr>
        <p:txBody>
          <a:bodyPr wrap="square">
            <a:spAutoFit/>
          </a:bodyPr>
          <a:lstStyle/>
          <a:p>
            <a:r>
              <a:rPr lang="uk-UA" sz="1800" b="0" i="0" u="none" strike="noStrike" dirty="0">
                <a:solidFill>
                  <a:srgbClr val="000000"/>
                </a:solidFill>
                <a:effectLst/>
                <a:latin typeface="Times New Roman" panose="02020603050405020304" pitchFamily="18" charset="0"/>
              </a:rPr>
              <a:t>Починаючи з 2022/2023 навчального року, здійснюється поетапне впровадження Державного стандарту базової середньої освіти, відповідно учні 5-х класів перейшли на нову модель навчання (адаптаційний цикл). Упровадження Державного стандарту спрямоване на зміни в організації освітнього процесу, які мають забезпечити можливості формування учнями ключових компетентностей і наскрізних умінь, визначених Законом України «Про освіту», та сприяти вихованню ціннісних орієнтирів відповідно до Концепції «Нова українська школа». Основним документом, що забезпечує досягнення учнями визначених відповідним Державним стандартом вимог до обов’язкових результатів навчання учнів є освітня програма закладу.</a:t>
            </a:r>
            <a:endParaRPr lang="uk-UA" dirty="0"/>
          </a:p>
        </p:txBody>
      </p:sp>
      <p:sp>
        <p:nvSpPr>
          <p:cNvPr id="11" name="TextBox 10">
            <a:extLst>
              <a:ext uri="{FF2B5EF4-FFF2-40B4-BE49-F238E27FC236}">
                <a16:creationId xmlns:a16="http://schemas.microsoft.com/office/drawing/2014/main" id="{E13FA4F4-C2FB-4750-0FCC-7A28DC808362}"/>
              </a:ext>
            </a:extLst>
          </p:cNvPr>
          <p:cNvSpPr txBox="1"/>
          <p:nvPr/>
        </p:nvSpPr>
        <p:spPr>
          <a:xfrm>
            <a:off x="3374795" y="295057"/>
            <a:ext cx="5656083" cy="646331"/>
          </a:xfrm>
          <a:prstGeom prst="rect">
            <a:avLst/>
          </a:prstGeom>
          <a:noFill/>
        </p:spPr>
        <p:txBody>
          <a:bodyPr wrap="square" rtlCol="0">
            <a:spAutoFit/>
          </a:bodyPr>
          <a:lstStyle/>
          <a:p>
            <a:pPr algn="ctr"/>
            <a:r>
              <a:rPr lang="uk-UA" sz="3600" b="1" dirty="0">
                <a:solidFill>
                  <a:schemeClr val="bg1"/>
                </a:solidFill>
                <a:latin typeface="+mj-lt"/>
              </a:rPr>
              <a:t>Оновлення змісту освіту </a:t>
            </a:r>
          </a:p>
        </p:txBody>
      </p:sp>
    </p:spTree>
    <p:extLst>
      <p:ext uri="{BB962C8B-B14F-4D97-AF65-F5344CB8AC3E}">
        <p14:creationId xmlns:p14="http://schemas.microsoft.com/office/powerpoint/2010/main" val="2434806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B91359-80DC-6BAE-E4FA-DB189D93F0A4}"/>
              </a:ext>
            </a:extLst>
          </p:cNvPr>
          <p:cNvSpPr>
            <a:spLocks noGrp="1"/>
          </p:cNvSpPr>
          <p:nvPr>
            <p:ph type="title"/>
          </p:nvPr>
        </p:nvSpPr>
        <p:spPr/>
        <p:txBody>
          <a:bodyPr/>
          <a:lstStyle/>
          <a:p>
            <a:endParaRPr lang="uk-UA"/>
          </a:p>
        </p:txBody>
      </p:sp>
      <p:sp>
        <p:nvSpPr>
          <p:cNvPr id="3" name="Місце для тексту 2">
            <a:extLst>
              <a:ext uri="{FF2B5EF4-FFF2-40B4-BE49-F238E27FC236}">
                <a16:creationId xmlns:a16="http://schemas.microsoft.com/office/drawing/2014/main" id="{76499461-EC17-B57B-0E37-22ABB326F21B}"/>
              </a:ext>
            </a:extLst>
          </p:cNvPr>
          <p:cNvSpPr>
            <a:spLocks noGrp="1"/>
          </p:cNvSpPr>
          <p:nvPr>
            <p:ph type="body" idx="1"/>
          </p:nvPr>
        </p:nvSpPr>
        <p:spPr/>
        <p:txBody>
          <a:bodyPr/>
          <a:lstStyle/>
          <a:p>
            <a:endParaRPr lang="uk-UA"/>
          </a:p>
        </p:txBody>
      </p:sp>
      <p:pic>
        <p:nvPicPr>
          <p:cNvPr id="6" name="Рисунок 5">
            <a:extLst>
              <a:ext uri="{FF2B5EF4-FFF2-40B4-BE49-F238E27FC236}">
                <a16:creationId xmlns:a16="http://schemas.microsoft.com/office/drawing/2014/main" id="{3CC0EDE5-C8DA-4C72-2C3B-EDDB495521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65D31A67-F3A5-572A-B570-CAA56765DF73}"/>
              </a:ext>
            </a:extLst>
          </p:cNvPr>
          <p:cNvSpPr txBox="1"/>
          <p:nvPr/>
        </p:nvSpPr>
        <p:spPr>
          <a:xfrm>
            <a:off x="1960775" y="1102937"/>
            <a:ext cx="9264126" cy="5632311"/>
          </a:xfrm>
          <a:prstGeom prst="rect">
            <a:avLst/>
          </a:prstGeom>
          <a:noFill/>
        </p:spPr>
        <p:txBody>
          <a:bodyPr wrap="square">
            <a:spAutoFit/>
          </a:bodyPr>
          <a:lstStyle/>
          <a:p>
            <a:pPr algn="just" rtl="0">
              <a:spcBef>
                <a:spcPts val="0"/>
              </a:spcBef>
              <a:spcAft>
                <a:spcPts val="0"/>
              </a:spcAft>
            </a:pPr>
            <a:r>
              <a:rPr lang="uk-UA" b="0" i="0" u="none" strike="noStrike" dirty="0">
                <a:solidFill>
                  <a:srgbClr val="000000"/>
                </a:solidFill>
                <a:effectLst/>
                <a:latin typeface="Times New Roman" panose="02020603050405020304" pitchFamily="18" charset="0"/>
                <a:cs typeface="Times New Roman" panose="02020603050405020304" pitchFamily="18" charset="0"/>
              </a:rPr>
              <a:t>Освітня програма </a:t>
            </a:r>
            <a:r>
              <a:rPr lang="uk-UA" b="1" i="0" u="none" strike="noStrike" dirty="0">
                <a:solidFill>
                  <a:srgbClr val="000000"/>
                </a:solidFill>
                <a:effectLst/>
                <a:latin typeface="Times New Roman" panose="02020603050405020304" pitchFamily="18" charset="0"/>
                <a:cs typeface="Times New Roman" panose="02020603050405020304" pitchFamily="18" charset="0"/>
              </a:rPr>
              <a:t>для учнів 6-9 класів</a:t>
            </a:r>
            <a:r>
              <a:rPr lang="uk-UA" b="0" i="0" u="none" strike="noStrike" dirty="0">
                <a:solidFill>
                  <a:srgbClr val="000000"/>
                </a:solidFill>
                <a:effectLst/>
                <a:latin typeface="Times New Roman" panose="02020603050405020304" pitchFamily="18" charset="0"/>
                <a:cs typeface="Times New Roman" panose="02020603050405020304" pitchFamily="18" charset="0"/>
              </a:rPr>
              <a:t> розроблена на виконання Закону України «Про освіту» та постанови Кабінету Міністрів України від 23 листопада 2011 року № 1392 «Про затвердження Державного стандарту базової та повної загальної середньої освіти», на основі Типової освітньої програми закладів загальної середньої освіти ІІ ступеня, затвердженої наказом Міністерства освіти і науки України від 20.04.2018 № 405.</a:t>
            </a:r>
            <a:endParaRPr lang="uk-UA" b="0" dirty="0">
              <a:effectLst/>
              <a:latin typeface="Times New Roman" panose="02020603050405020304" pitchFamily="18" charset="0"/>
              <a:cs typeface="Times New Roman" panose="02020603050405020304" pitchFamily="18" charset="0"/>
            </a:endParaRPr>
          </a:p>
          <a:p>
            <a:pPr indent="449580" algn="just" rtl="0">
              <a:spcBef>
                <a:spcPts val="0"/>
              </a:spcBef>
              <a:spcAft>
                <a:spcPts val="0"/>
              </a:spcAft>
            </a:pPr>
            <a:r>
              <a:rPr lang="uk-UA" b="0" i="0" u="none" strike="noStrike" dirty="0">
                <a:solidFill>
                  <a:srgbClr val="000000"/>
                </a:solidFill>
                <a:effectLst/>
                <a:latin typeface="Times New Roman" panose="02020603050405020304" pitchFamily="18" charset="0"/>
                <a:cs typeface="Times New Roman" panose="02020603050405020304" pitchFamily="18" charset="0"/>
              </a:rPr>
              <a:t>У 6-9 класах розвиток освіти відбувався на основі формування умінь і навичок в інноваційному освітньому середовищі. Важливою вимогою до формування інноваційного навчального закладу є врахування таких інновацій:</a:t>
            </a:r>
            <a:endParaRPr lang="uk-UA" b="0" dirty="0">
              <a:effectLst/>
              <a:latin typeface="Times New Roman" panose="02020603050405020304" pitchFamily="18" charset="0"/>
              <a:cs typeface="Times New Roman" panose="02020603050405020304" pitchFamily="18" charset="0"/>
            </a:endParaRPr>
          </a:p>
          <a:p>
            <a:pPr indent="450215" algn="just" rtl="0">
              <a:spcBef>
                <a:spcPts val="0"/>
              </a:spcBef>
              <a:spcAft>
                <a:spcPts val="0"/>
              </a:spcAft>
            </a:pPr>
            <a:r>
              <a:rPr lang="uk-UA" b="0" i="0" u="none" strike="noStrike" dirty="0">
                <a:solidFill>
                  <a:srgbClr val="000000"/>
                </a:solidFill>
                <a:effectLst/>
                <a:latin typeface="Times New Roman" panose="02020603050405020304" pitchFamily="18" charset="0"/>
                <a:cs typeface="Times New Roman" panose="02020603050405020304" pitchFamily="18" charset="0"/>
              </a:rPr>
              <a:t> застосування нових освітніх </a:t>
            </a:r>
            <a:r>
              <a:rPr lang="uk-UA" b="0" i="0" u="none" strike="noStrike" dirty="0" err="1">
                <a:solidFill>
                  <a:srgbClr val="000000"/>
                </a:solidFill>
                <a:effectLst/>
                <a:latin typeface="Times New Roman" panose="02020603050405020304" pitchFamily="18" charset="0"/>
                <a:cs typeface="Times New Roman" panose="02020603050405020304" pitchFamily="18" charset="0"/>
              </a:rPr>
              <a:t>методик</a:t>
            </a:r>
            <a:r>
              <a:rPr lang="uk-UA" b="0" i="0" u="none" strike="noStrike" dirty="0">
                <a:solidFill>
                  <a:srgbClr val="000000"/>
                </a:solidFill>
                <a:effectLst/>
                <a:latin typeface="Times New Roman" panose="02020603050405020304" pitchFamily="18" charset="0"/>
                <a:cs typeface="Times New Roman" panose="02020603050405020304" pitchFamily="18" charset="0"/>
              </a:rPr>
              <a:t> і технологій;</a:t>
            </a:r>
            <a:endParaRPr lang="uk-UA" b="0" dirty="0">
              <a:effectLst/>
              <a:latin typeface="Times New Roman" panose="02020603050405020304" pitchFamily="18" charset="0"/>
              <a:cs typeface="Times New Roman" panose="02020603050405020304" pitchFamily="18" charset="0"/>
            </a:endParaRPr>
          </a:p>
          <a:p>
            <a:pPr indent="450215" algn="just" rtl="0">
              <a:spcBef>
                <a:spcPts val="0"/>
              </a:spcBef>
              <a:spcAft>
                <a:spcPts val="0"/>
              </a:spcAft>
            </a:pPr>
            <a:r>
              <a:rPr lang="uk-UA" b="0" i="0" u="none" strike="noStrike" dirty="0">
                <a:solidFill>
                  <a:srgbClr val="000000"/>
                </a:solidFill>
                <a:effectLst/>
                <a:latin typeface="Times New Roman" panose="02020603050405020304" pitchFamily="18" charset="0"/>
                <a:cs typeface="Times New Roman" panose="02020603050405020304" pitchFamily="18" charset="0"/>
              </a:rPr>
              <a:t> сучасне програмно-методичне забезпечення;</a:t>
            </a:r>
            <a:endParaRPr lang="uk-UA" b="0" dirty="0">
              <a:effectLst/>
              <a:latin typeface="Times New Roman" panose="02020603050405020304" pitchFamily="18" charset="0"/>
              <a:cs typeface="Times New Roman" panose="02020603050405020304" pitchFamily="18" charset="0"/>
            </a:endParaRPr>
          </a:p>
          <a:p>
            <a:pPr indent="450215" algn="just" rtl="0">
              <a:spcBef>
                <a:spcPts val="0"/>
              </a:spcBef>
              <a:spcAft>
                <a:spcPts val="0"/>
              </a:spcAft>
            </a:pPr>
            <a:r>
              <a:rPr lang="uk-UA" b="0" i="0" u="none" strike="noStrike" dirty="0">
                <a:solidFill>
                  <a:srgbClr val="000000"/>
                </a:solidFill>
                <a:effectLst/>
                <a:latin typeface="Times New Roman" panose="02020603050405020304" pitchFamily="18" charset="0"/>
                <a:cs typeface="Times New Roman" panose="02020603050405020304" pitchFamily="18" charset="0"/>
              </a:rPr>
              <a:t> створення умов для виявлення нахилів і здібностей учнів;</a:t>
            </a:r>
            <a:endParaRPr lang="uk-UA" b="0" dirty="0">
              <a:effectLst/>
              <a:latin typeface="Times New Roman" panose="02020603050405020304" pitchFamily="18" charset="0"/>
              <a:cs typeface="Times New Roman" panose="02020603050405020304" pitchFamily="18" charset="0"/>
            </a:endParaRPr>
          </a:p>
          <a:p>
            <a:pPr indent="450215" algn="just" rtl="0">
              <a:spcBef>
                <a:spcPts val="0"/>
              </a:spcBef>
              <a:spcAft>
                <a:spcPts val="0"/>
              </a:spcAft>
            </a:pPr>
            <a:r>
              <a:rPr lang="uk-UA" b="0" i="0" u="none" strike="noStrike" dirty="0">
                <a:solidFill>
                  <a:srgbClr val="000000"/>
                </a:solidFill>
                <a:effectLst/>
                <a:latin typeface="Times New Roman" panose="02020603050405020304" pitchFamily="18" charset="0"/>
                <a:cs typeface="Times New Roman" panose="02020603050405020304" pitchFamily="18" charset="0"/>
              </a:rPr>
              <a:t> формування досвіду та інтересів у різних сферах пізнавальної діяльності;</a:t>
            </a:r>
            <a:endParaRPr lang="uk-UA" b="0" dirty="0">
              <a:effectLst/>
              <a:latin typeface="Times New Roman" panose="02020603050405020304" pitchFamily="18" charset="0"/>
              <a:cs typeface="Times New Roman" panose="02020603050405020304" pitchFamily="18" charset="0"/>
            </a:endParaRPr>
          </a:p>
          <a:p>
            <a:pPr indent="450215" algn="just" rtl="0">
              <a:spcBef>
                <a:spcPts val="0"/>
              </a:spcBef>
              <a:spcAft>
                <a:spcPts val="0"/>
              </a:spcAft>
            </a:pPr>
            <a:r>
              <a:rPr lang="uk-UA" b="0" i="0" u="none" strike="noStrike" dirty="0">
                <a:solidFill>
                  <a:srgbClr val="000000"/>
                </a:solidFill>
                <a:effectLst/>
                <a:latin typeface="Times New Roman" panose="02020603050405020304" pitchFamily="18" charset="0"/>
                <a:cs typeface="Times New Roman" panose="02020603050405020304" pitchFamily="18" charset="0"/>
              </a:rPr>
              <a:t> інноваційні освітні платформи;</a:t>
            </a:r>
            <a:endParaRPr lang="uk-UA" b="0" dirty="0">
              <a:effectLst/>
              <a:latin typeface="Times New Roman" panose="02020603050405020304" pitchFamily="18" charset="0"/>
              <a:cs typeface="Times New Roman" panose="02020603050405020304" pitchFamily="18" charset="0"/>
            </a:endParaRPr>
          </a:p>
          <a:p>
            <a:pPr indent="450215" algn="just" rtl="0">
              <a:spcBef>
                <a:spcPts val="0"/>
              </a:spcBef>
              <a:spcAft>
                <a:spcPts val="0"/>
              </a:spcAft>
            </a:pPr>
            <a:r>
              <a:rPr lang="uk-UA" b="0" i="0" u="none" strike="noStrike" dirty="0">
                <a:solidFill>
                  <a:srgbClr val="000000"/>
                </a:solidFill>
                <a:effectLst/>
                <a:latin typeface="Times New Roman" panose="02020603050405020304" pitchFamily="18" charset="0"/>
                <a:cs typeface="Times New Roman" panose="02020603050405020304" pitchFamily="18" charset="0"/>
              </a:rPr>
              <a:t> інтерактивні форми та методи навчання;</a:t>
            </a:r>
            <a:endParaRPr lang="uk-UA" b="0" dirty="0">
              <a:effectLst/>
              <a:latin typeface="Times New Roman" panose="02020603050405020304" pitchFamily="18" charset="0"/>
              <a:cs typeface="Times New Roman" panose="02020603050405020304" pitchFamily="18" charset="0"/>
            </a:endParaRPr>
          </a:p>
          <a:p>
            <a:pPr indent="450215" algn="just" rtl="0">
              <a:spcBef>
                <a:spcPts val="0"/>
              </a:spcBef>
              <a:spcAft>
                <a:spcPts val="0"/>
              </a:spcAft>
            </a:pPr>
            <a:r>
              <a:rPr lang="uk-UA" b="0" i="0" u="none" strike="noStrike" dirty="0">
                <a:solidFill>
                  <a:srgbClr val="000000"/>
                </a:solidFill>
                <a:effectLst/>
                <a:latin typeface="Times New Roman" panose="02020603050405020304" pitchFamily="18" charset="0"/>
                <a:cs typeface="Times New Roman" panose="02020603050405020304" pitchFamily="18" charset="0"/>
              </a:rPr>
              <a:t> </a:t>
            </a:r>
            <a:r>
              <a:rPr lang="uk-UA" b="0" i="0" u="none" strike="noStrike" dirty="0" err="1">
                <a:solidFill>
                  <a:srgbClr val="000000"/>
                </a:solidFill>
                <a:effectLst/>
                <a:latin typeface="Times New Roman" panose="02020603050405020304" pitchFamily="18" charset="0"/>
                <a:cs typeface="Times New Roman" panose="02020603050405020304" pitchFamily="18" charset="0"/>
              </a:rPr>
              <a:t>медіаграмотність</a:t>
            </a:r>
            <a:r>
              <a:rPr lang="uk-UA" b="0" i="0" u="none" strike="noStrike" dirty="0">
                <a:solidFill>
                  <a:srgbClr val="000000"/>
                </a:solidFill>
                <a:effectLst/>
                <a:latin typeface="Times New Roman" panose="02020603050405020304" pitchFamily="18" charset="0"/>
                <a:cs typeface="Times New Roman" panose="02020603050405020304" pitchFamily="18" charset="0"/>
              </a:rPr>
              <a:t>;</a:t>
            </a:r>
            <a:endParaRPr lang="uk-UA" b="0" dirty="0">
              <a:effectLst/>
              <a:latin typeface="Times New Roman" panose="02020603050405020304" pitchFamily="18" charset="0"/>
              <a:cs typeface="Times New Roman" panose="02020603050405020304" pitchFamily="18" charset="0"/>
            </a:endParaRPr>
          </a:p>
          <a:p>
            <a:pPr indent="450215" algn="just" rtl="0">
              <a:spcBef>
                <a:spcPts val="0"/>
              </a:spcBef>
              <a:spcAft>
                <a:spcPts val="0"/>
              </a:spcAft>
            </a:pPr>
            <a:r>
              <a:rPr lang="uk-UA" b="0" i="0" u="none" strike="noStrike" dirty="0">
                <a:solidFill>
                  <a:srgbClr val="000000"/>
                </a:solidFill>
                <a:effectLst/>
                <a:latin typeface="Times New Roman" panose="02020603050405020304" pitchFamily="18" charset="0"/>
                <a:cs typeface="Times New Roman" panose="02020603050405020304" pitchFamily="18" charset="0"/>
              </a:rPr>
              <a:t> оцінювання в умовах нового стандарту базової середньої освіти;</a:t>
            </a:r>
            <a:endParaRPr lang="uk-UA" b="0" dirty="0">
              <a:effectLst/>
              <a:latin typeface="Times New Roman" panose="02020603050405020304" pitchFamily="18" charset="0"/>
              <a:cs typeface="Times New Roman" panose="02020603050405020304" pitchFamily="18" charset="0"/>
            </a:endParaRPr>
          </a:p>
          <a:p>
            <a:pPr indent="450215" algn="just" rtl="0">
              <a:spcBef>
                <a:spcPts val="0"/>
              </a:spcBef>
              <a:spcAft>
                <a:spcPts val="0"/>
              </a:spcAft>
            </a:pPr>
            <a:r>
              <a:rPr lang="uk-UA" b="0" i="0" u="none" strike="noStrike" dirty="0">
                <a:solidFill>
                  <a:srgbClr val="000000"/>
                </a:solidFill>
                <a:effectLst/>
                <a:latin typeface="Times New Roman" panose="02020603050405020304" pitchFamily="18" charset="0"/>
                <a:cs typeface="Times New Roman" panose="02020603050405020304" pitchFamily="18" charset="0"/>
              </a:rPr>
              <a:t> застосування засобів мобільного навчання в освітньому процесі (унаочнення, перевірка знань, активізація пізнавальної діяльності, елементи змішаного навчання).</a:t>
            </a:r>
            <a:endParaRPr lang="uk-UA" b="0" dirty="0">
              <a:effectLst/>
              <a:latin typeface="Times New Roman" panose="02020603050405020304" pitchFamily="18" charset="0"/>
              <a:cs typeface="Times New Roman" panose="02020603050405020304" pitchFamily="18" charset="0"/>
            </a:endParaRPr>
          </a:p>
          <a:p>
            <a:br>
              <a:rPr lang="uk-UA" dirty="0"/>
            </a:br>
            <a:endParaRPr lang="uk-UA" dirty="0"/>
          </a:p>
        </p:txBody>
      </p:sp>
    </p:spTree>
    <p:extLst>
      <p:ext uri="{BB962C8B-B14F-4D97-AF65-F5344CB8AC3E}">
        <p14:creationId xmlns:p14="http://schemas.microsoft.com/office/powerpoint/2010/main" val="7137731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B91359-80DC-6BAE-E4FA-DB189D93F0A4}"/>
              </a:ext>
            </a:extLst>
          </p:cNvPr>
          <p:cNvSpPr>
            <a:spLocks noGrp="1"/>
          </p:cNvSpPr>
          <p:nvPr>
            <p:ph type="title"/>
          </p:nvPr>
        </p:nvSpPr>
        <p:spPr/>
        <p:txBody>
          <a:bodyPr/>
          <a:lstStyle/>
          <a:p>
            <a:endParaRPr lang="uk-UA"/>
          </a:p>
        </p:txBody>
      </p:sp>
      <p:sp>
        <p:nvSpPr>
          <p:cNvPr id="3" name="Місце для тексту 2">
            <a:extLst>
              <a:ext uri="{FF2B5EF4-FFF2-40B4-BE49-F238E27FC236}">
                <a16:creationId xmlns:a16="http://schemas.microsoft.com/office/drawing/2014/main" id="{76499461-EC17-B57B-0E37-22ABB326F21B}"/>
              </a:ext>
            </a:extLst>
          </p:cNvPr>
          <p:cNvSpPr>
            <a:spLocks noGrp="1"/>
          </p:cNvSpPr>
          <p:nvPr>
            <p:ph type="body" idx="1"/>
          </p:nvPr>
        </p:nvSpPr>
        <p:spPr/>
        <p:txBody>
          <a:bodyPr/>
          <a:lstStyle/>
          <a:p>
            <a:endParaRPr lang="uk-UA"/>
          </a:p>
        </p:txBody>
      </p:sp>
      <p:pic>
        <p:nvPicPr>
          <p:cNvPr id="6" name="Рисунок 5">
            <a:extLst>
              <a:ext uri="{FF2B5EF4-FFF2-40B4-BE49-F238E27FC236}">
                <a16:creationId xmlns:a16="http://schemas.microsoft.com/office/drawing/2014/main" id="{3CC0EDE5-C8DA-4C72-2C3B-EDDB495521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E93E5BB4-60FE-344A-66B0-C7DE98A82E1B}"/>
              </a:ext>
            </a:extLst>
          </p:cNvPr>
          <p:cNvSpPr txBox="1"/>
          <p:nvPr/>
        </p:nvSpPr>
        <p:spPr>
          <a:xfrm>
            <a:off x="1444670" y="370585"/>
            <a:ext cx="6932563" cy="1569660"/>
          </a:xfrm>
          <a:prstGeom prst="rect">
            <a:avLst/>
          </a:prstGeom>
          <a:noFill/>
        </p:spPr>
        <p:txBody>
          <a:bodyPr wrap="square" rtlCol="0">
            <a:spAutoFit/>
          </a:bodyPr>
          <a:lstStyle/>
          <a:p>
            <a:r>
              <a:rPr lang="uk-UA" sz="2400" b="1" dirty="0">
                <a:solidFill>
                  <a:schemeClr val="bg1"/>
                </a:solidFill>
                <a:latin typeface="Times New Roman" panose="02020603050405020304" pitchFamily="18" charset="0"/>
                <a:cs typeface="Times New Roman" panose="02020603050405020304" pitchFamily="18" charset="0"/>
              </a:rPr>
              <a:t>Напрацювання кращих практик розроблення стратегії розвитку  закладу освіти   та запровадження із використанням методології ШДД</a:t>
            </a:r>
          </a:p>
        </p:txBody>
      </p:sp>
      <p:pic>
        <p:nvPicPr>
          <p:cNvPr id="9" name="Рисунок 8">
            <a:extLst>
              <a:ext uri="{FF2B5EF4-FFF2-40B4-BE49-F238E27FC236}">
                <a16:creationId xmlns:a16="http://schemas.microsoft.com/office/drawing/2014/main" id="{1C6655EA-DEF6-88B3-AC66-16ED67ED7F4C}"/>
              </a:ext>
            </a:extLst>
          </p:cNvPr>
          <p:cNvPicPr>
            <a:picLocks noChangeAspect="1"/>
          </p:cNvPicPr>
          <p:nvPr/>
        </p:nvPicPr>
        <p:blipFill>
          <a:blip r:embed="rId3"/>
          <a:stretch>
            <a:fillRect/>
          </a:stretch>
        </p:blipFill>
        <p:spPr>
          <a:xfrm>
            <a:off x="8732348" y="1206669"/>
            <a:ext cx="3104536" cy="38588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1" name="Рисунок 10">
            <a:extLst>
              <a:ext uri="{FF2B5EF4-FFF2-40B4-BE49-F238E27FC236}">
                <a16:creationId xmlns:a16="http://schemas.microsoft.com/office/drawing/2014/main" id="{B9AA3009-E6C2-0FB2-FE1D-F96B96E74252}"/>
              </a:ext>
            </a:extLst>
          </p:cNvPr>
          <p:cNvPicPr>
            <a:picLocks noChangeAspect="1"/>
          </p:cNvPicPr>
          <p:nvPr/>
        </p:nvPicPr>
        <p:blipFill>
          <a:blip r:embed="rId4"/>
          <a:stretch>
            <a:fillRect/>
          </a:stretch>
        </p:blipFill>
        <p:spPr>
          <a:xfrm>
            <a:off x="1444670" y="2564025"/>
            <a:ext cx="6267778" cy="352562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328062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nodeType="clickEffect">
                                  <p:stCondLst>
                                    <p:cond delay="0"/>
                                  </p:stCondLst>
                                  <p:childTnLst>
                                    <p:animClr clrSpc="rgb" dir="cw">
                                      <p:cBhvr override="childStyle">
                                        <p:cTn id="6" dur="250" autoRev="1" fill="remove"/>
                                        <p:tgtEl>
                                          <p:spTgt spid="11"/>
                                        </p:tgtEl>
                                        <p:attrNameLst>
                                          <p:attrName>style.color</p:attrName>
                                        </p:attrNameLst>
                                      </p:cBhvr>
                                      <p:to>
                                        <a:schemeClr val="bg1"/>
                                      </p:to>
                                    </p:animClr>
                                    <p:animClr clrSpc="rgb" dir="cw">
                                      <p:cBhvr>
                                        <p:cTn id="7" dur="250" autoRev="1" fill="remove"/>
                                        <p:tgtEl>
                                          <p:spTgt spid="11"/>
                                        </p:tgtEl>
                                        <p:attrNameLst>
                                          <p:attrName>fillcolor</p:attrName>
                                        </p:attrNameLst>
                                      </p:cBhvr>
                                      <p:to>
                                        <a:schemeClr val="bg1"/>
                                      </p:to>
                                    </p:animClr>
                                    <p:set>
                                      <p:cBhvr>
                                        <p:cTn id="8" dur="250" autoRev="1" fill="remove"/>
                                        <p:tgtEl>
                                          <p:spTgt spid="11"/>
                                        </p:tgtEl>
                                        <p:attrNameLst>
                                          <p:attrName>fill.type</p:attrName>
                                        </p:attrNameLst>
                                      </p:cBhvr>
                                      <p:to>
                                        <p:strVal val="solid"/>
                                      </p:to>
                                    </p:set>
                                    <p:set>
                                      <p:cBhvr>
                                        <p:cTn id="9" dur="250" autoRev="1" fill="remove"/>
                                        <p:tgtEl>
                                          <p:spTgt spid="11"/>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27" presetClass="emph" presetSubtype="0" fill="remove" nodeType="clickEffect">
                                  <p:stCondLst>
                                    <p:cond delay="0"/>
                                  </p:stCondLst>
                                  <p:childTnLst>
                                    <p:animClr clrSpc="rgb" dir="cw">
                                      <p:cBhvr override="childStyle">
                                        <p:cTn id="13" dur="250" autoRev="1" fill="remove"/>
                                        <p:tgtEl>
                                          <p:spTgt spid="9"/>
                                        </p:tgtEl>
                                        <p:attrNameLst>
                                          <p:attrName>style.color</p:attrName>
                                        </p:attrNameLst>
                                      </p:cBhvr>
                                      <p:to>
                                        <a:schemeClr val="bg1"/>
                                      </p:to>
                                    </p:animClr>
                                    <p:animClr clrSpc="rgb" dir="cw">
                                      <p:cBhvr>
                                        <p:cTn id="14" dur="250" autoRev="1" fill="remove"/>
                                        <p:tgtEl>
                                          <p:spTgt spid="9"/>
                                        </p:tgtEl>
                                        <p:attrNameLst>
                                          <p:attrName>fillcolor</p:attrName>
                                        </p:attrNameLst>
                                      </p:cBhvr>
                                      <p:to>
                                        <a:schemeClr val="bg1"/>
                                      </p:to>
                                    </p:animClr>
                                    <p:set>
                                      <p:cBhvr>
                                        <p:cTn id="15" dur="250" autoRev="1" fill="remove"/>
                                        <p:tgtEl>
                                          <p:spTgt spid="9"/>
                                        </p:tgtEl>
                                        <p:attrNameLst>
                                          <p:attrName>fill.type</p:attrName>
                                        </p:attrNameLst>
                                      </p:cBhvr>
                                      <p:to>
                                        <p:strVal val="solid"/>
                                      </p:to>
                                    </p:set>
                                    <p:set>
                                      <p:cBhvr>
                                        <p:cTn id="16" dur="250" autoRev="1" fill="remove"/>
                                        <p:tgtEl>
                                          <p:spTgt spid="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B91359-80DC-6BAE-E4FA-DB189D93F0A4}"/>
              </a:ext>
            </a:extLst>
          </p:cNvPr>
          <p:cNvSpPr>
            <a:spLocks noGrp="1"/>
          </p:cNvSpPr>
          <p:nvPr>
            <p:ph type="title"/>
          </p:nvPr>
        </p:nvSpPr>
        <p:spPr/>
        <p:txBody>
          <a:bodyPr/>
          <a:lstStyle/>
          <a:p>
            <a:endParaRPr lang="uk-UA"/>
          </a:p>
        </p:txBody>
      </p:sp>
      <p:sp>
        <p:nvSpPr>
          <p:cNvPr id="3" name="Місце для тексту 2">
            <a:extLst>
              <a:ext uri="{FF2B5EF4-FFF2-40B4-BE49-F238E27FC236}">
                <a16:creationId xmlns:a16="http://schemas.microsoft.com/office/drawing/2014/main" id="{76499461-EC17-B57B-0E37-22ABB326F21B}"/>
              </a:ext>
            </a:extLst>
          </p:cNvPr>
          <p:cNvSpPr>
            <a:spLocks noGrp="1"/>
          </p:cNvSpPr>
          <p:nvPr>
            <p:ph type="body" idx="1"/>
          </p:nvPr>
        </p:nvSpPr>
        <p:spPr/>
        <p:txBody>
          <a:bodyPr/>
          <a:lstStyle/>
          <a:p>
            <a:endParaRPr lang="uk-UA"/>
          </a:p>
        </p:txBody>
      </p:sp>
      <p:pic>
        <p:nvPicPr>
          <p:cNvPr id="6" name="Рисунок 5">
            <a:extLst>
              <a:ext uri="{FF2B5EF4-FFF2-40B4-BE49-F238E27FC236}">
                <a16:creationId xmlns:a16="http://schemas.microsoft.com/office/drawing/2014/main" id="{3CC0EDE5-C8DA-4C72-2C3B-EDDB495521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D7E23F54-E595-2E03-2889-D7D2C294C4FD}"/>
              </a:ext>
            </a:extLst>
          </p:cNvPr>
          <p:cNvSpPr txBox="1"/>
          <p:nvPr/>
        </p:nvSpPr>
        <p:spPr>
          <a:xfrm>
            <a:off x="1359816" y="562048"/>
            <a:ext cx="7859597" cy="2677656"/>
          </a:xfrm>
          <a:prstGeom prst="rect">
            <a:avLst/>
          </a:prstGeom>
          <a:noFill/>
        </p:spPr>
        <p:txBody>
          <a:bodyPr wrap="square">
            <a:spAutoFit/>
          </a:bodyPr>
          <a:lstStyle/>
          <a:p>
            <a:pPr algn="ctr" rtl="0">
              <a:spcBef>
                <a:spcPts val="0"/>
              </a:spcBef>
              <a:spcAft>
                <a:spcPts val="0"/>
              </a:spcAft>
            </a:pPr>
            <a:r>
              <a:rPr lang="uk-UA" sz="2400" b="1" i="0" u="none" strike="noStrike" dirty="0">
                <a:solidFill>
                  <a:schemeClr val="bg1"/>
                </a:solidFill>
                <a:effectLst/>
                <a:latin typeface="Times New Roman" panose="02020603050405020304" pitchFamily="18" charset="0"/>
                <a:cs typeface="Times New Roman" panose="02020603050405020304" pitchFamily="18" charset="0"/>
              </a:rPr>
              <a:t>Сучасне освітнє середовище</a:t>
            </a:r>
            <a:endParaRPr lang="uk-UA" sz="2400" b="1" dirty="0">
              <a:solidFill>
                <a:schemeClr val="bg1"/>
              </a:solidFill>
              <a:effectLst/>
              <a:latin typeface="Times New Roman" panose="02020603050405020304" pitchFamily="18" charset="0"/>
              <a:cs typeface="Times New Roman" panose="02020603050405020304" pitchFamily="18" charset="0"/>
            </a:endParaRPr>
          </a:p>
          <a:p>
            <a:pPr algn="just" rtl="0">
              <a:spcBef>
                <a:spcPts val="0"/>
              </a:spcBef>
              <a:spcAft>
                <a:spcPts val="0"/>
              </a:spcAft>
            </a:pPr>
            <a:r>
              <a:rPr lang="uk-UA" sz="1800" b="0" i="0" u="none" strike="noStrike" dirty="0">
                <a:solidFill>
                  <a:srgbClr val="000000"/>
                </a:solidFill>
                <a:effectLst/>
                <a:latin typeface="Times New Roman" panose="02020603050405020304" pitchFamily="18" charset="0"/>
              </a:rPr>
              <a:t>Дизайн освітнього простору спрямований на розвиток дитини та мотивацію її до навчання. Навчальні приміщення закладу сучасні, теплі, комфортні та відповідають санітарно-гігієнічним вимогам. </a:t>
            </a:r>
            <a:endParaRPr lang="uk-UA" b="0" dirty="0">
              <a:effectLst/>
            </a:endParaRPr>
          </a:p>
          <a:p>
            <a:r>
              <a:rPr lang="uk-UA" sz="1800" b="0" i="0" u="none" strike="noStrike" dirty="0">
                <a:solidFill>
                  <a:srgbClr val="050505"/>
                </a:solidFill>
                <a:effectLst/>
                <a:latin typeface="Times New Roman" panose="02020603050405020304" pitchFamily="18" charset="0"/>
              </a:rPr>
              <a:t>Спільнота школи-колегіуму долучилися до благодійного освітнього </a:t>
            </a:r>
            <a:r>
              <a:rPr lang="uk-UA" sz="1800" b="0" i="0" u="none" strike="noStrike" dirty="0" err="1">
                <a:solidFill>
                  <a:srgbClr val="050505"/>
                </a:solidFill>
                <a:effectLst/>
                <a:latin typeface="Times New Roman" panose="02020603050405020304" pitchFamily="18" charset="0"/>
              </a:rPr>
              <a:t>проєкту</a:t>
            </a:r>
            <a:r>
              <a:rPr lang="uk-UA" sz="1800" b="0" i="0" u="none" strike="noStrike" dirty="0">
                <a:solidFill>
                  <a:srgbClr val="050505"/>
                </a:solidFill>
                <a:effectLst/>
                <a:latin typeface="Times New Roman" panose="02020603050405020304" pitchFamily="18" charset="0"/>
              </a:rPr>
              <a:t> "</a:t>
            </a:r>
            <a:r>
              <a:rPr lang="en-US" sz="1800" b="0" i="0" u="none" strike="noStrike" dirty="0">
                <a:solidFill>
                  <a:srgbClr val="050505"/>
                </a:solidFill>
                <a:effectLst/>
                <a:latin typeface="Times New Roman" panose="02020603050405020304" pitchFamily="18" charset="0"/>
              </a:rPr>
              <a:t>Flowers4School" </a:t>
            </a:r>
            <a:r>
              <a:rPr lang="uk-UA" sz="1800" b="0" i="0" u="none" strike="noStrike" dirty="0">
                <a:solidFill>
                  <a:srgbClr val="050505"/>
                </a:solidFill>
                <a:effectLst/>
                <a:latin typeface="Times New Roman" panose="02020603050405020304" pitchFamily="18" charset="0"/>
              </a:rPr>
              <a:t>та отримала до 500 цибулин від квітникових виробників Нідерландів та України. Учні та учителі здійснили посадку тюльпанів, нарцисів, гіацинтів, крокусів, </a:t>
            </a:r>
            <a:r>
              <a:rPr lang="uk-UA" sz="1800" b="0" i="0" u="none" strike="noStrike" dirty="0" err="1">
                <a:solidFill>
                  <a:srgbClr val="050505"/>
                </a:solidFill>
                <a:effectLst/>
                <a:latin typeface="Times New Roman" panose="02020603050405020304" pitchFamily="18" charset="0"/>
              </a:rPr>
              <a:t>аліумів</a:t>
            </a:r>
            <a:r>
              <a:rPr lang="uk-UA" sz="1800" b="0" i="0" u="none" strike="noStrike" dirty="0">
                <a:solidFill>
                  <a:srgbClr val="050505"/>
                </a:solidFill>
                <a:effectLst/>
                <a:latin typeface="Times New Roman" panose="02020603050405020304" pitchFamily="18" charset="0"/>
              </a:rPr>
              <a:t>. Навесні побачили дивовижно красиві клумби</a:t>
            </a:r>
            <a:endParaRPr lang="uk-UA" dirty="0"/>
          </a:p>
        </p:txBody>
      </p:sp>
      <p:pic>
        <p:nvPicPr>
          <p:cNvPr id="4" name="Picture 6" descr="Немає опису світлини.">
            <a:extLst>
              <a:ext uri="{FF2B5EF4-FFF2-40B4-BE49-F238E27FC236}">
                <a16:creationId xmlns:a16="http://schemas.microsoft.com/office/drawing/2014/main" id="{CA920DE8-3026-8D7E-3B53-FAEF08B565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55464" y="2626265"/>
            <a:ext cx="2988330" cy="398444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3203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B91359-80DC-6BAE-E4FA-DB189D93F0A4}"/>
              </a:ext>
            </a:extLst>
          </p:cNvPr>
          <p:cNvSpPr>
            <a:spLocks noGrp="1"/>
          </p:cNvSpPr>
          <p:nvPr>
            <p:ph type="title"/>
          </p:nvPr>
        </p:nvSpPr>
        <p:spPr/>
        <p:txBody>
          <a:bodyPr/>
          <a:lstStyle/>
          <a:p>
            <a:endParaRPr lang="uk-UA"/>
          </a:p>
        </p:txBody>
      </p:sp>
      <p:sp>
        <p:nvSpPr>
          <p:cNvPr id="3" name="Місце для тексту 2">
            <a:extLst>
              <a:ext uri="{FF2B5EF4-FFF2-40B4-BE49-F238E27FC236}">
                <a16:creationId xmlns:a16="http://schemas.microsoft.com/office/drawing/2014/main" id="{76499461-EC17-B57B-0E37-22ABB326F21B}"/>
              </a:ext>
            </a:extLst>
          </p:cNvPr>
          <p:cNvSpPr>
            <a:spLocks noGrp="1"/>
          </p:cNvSpPr>
          <p:nvPr>
            <p:ph type="body" idx="1"/>
          </p:nvPr>
        </p:nvSpPr>
        <p:spPr/>
        <p:txBody>
          <a:bodyPr/>
          <a:lstStyle/>
          <a:p>
            <a:endParaRPr lang="uk-UA"/>
          </a:p>
        </p:txBody>
      </p:sp>
      <p:pic>
        <p:nvPicPr>
          <p:cNvPr id="6" name="Рисунок 5">
            <a:extLst>
              <a:ext uri="{FF2B5EF4-FFF2-40B4-BE49-F238E27FC236}">
                <a16:creationId xmlns:a16="http://schemas.microsoft.com/office/drawing/2014/main" id="{3CC0EDE5-C8DA-4C72-2C3B-EDDB495521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DF31B55B-4E42-6A36-3264-12E953CF37BF}"/>
              </a:ext>
            </a:extLst>
          </p:cNvPr>
          <p:cNvSpPr txBox="1"/>
          <p:nvPr/>
        </p:nvSpPr>
        <p:spPr>
          <a:xfrm>
            <a:off x="1322895" y="1215241"/>
            <a:ext cx="9414235" cy="3693319"/>
          </a:xfrm>
          <a:prstGeom prst="rect">
            <a:avLst/>
          </a:prstGeom>
          <a:noFill/>
        </p:spPr>
        <p:txBody>
          <a:bodyPr wrap="square">
            <a:spAutoFit/>
          </a:bodyPr>
          <a:lstStyle/>
          <a:p>
            <a:r>
              <a:rPr lang="uk-UA" sz="1800" b="0" i="0" u="none" strike="noStrike" dirty="0">
                <a:solidFill>
                  <a:srgbClr val="000000"/>
                </a:solidFill>
                <a:effectLst/>
                <a:latin typeface="Times New Roman" panose="02020603050405020304" pitchFamily="18" charset="0"/>
              </a:rPr>
              <a:t>З 01 вересня 2022р. забезпечено безкоштовним харчуванням з одноразовим режимом такі категорії дітей: дітей-сиріт; дітей, позбавлених батьківського піклування; дітей з особливими освітніми потребами, які навчаються в інклюзивних класах; дітей з числа внутрішньо переміщених осіб та дітей, які мають статус дитини, яка постраждала внаслідок воєнних дій і збройних конфліктів; дітей із сімей, які отримують допомогу відповідно до Закону України «Про державну соціальну допомогу малозабезпеченим сім’ям»; дітей з числа осіб учасників антитерористичної операції на території АТО/ООС та дітей, батьки яких загинули чи беруть участь у здійсненні заходів, необхідних для забезпечення оборони України у зв’язку з військовою агресією російської федерації.</a:t>
            </a:r>
          </a:p>
          <a:p>
            <a:endParaRPr lang="uk-UA" dirty="0"/>
          </a:p>
          <a:p>
            <a:r>
              <a:rPr lang="uk-UA" dirty="0">
                <a:latin typeface="Times New Roman" panose="02020603050405020304" pitchFamily="18" charset="0"/>
                <a:cs typeface="Times New Roman" panose="02020603050405020304" pitchFamily="18" charset="0"/>
              </a:rPr>
              <a:t>Витрати на харчування  2022 – 62032,69</a:t>
            </a:r>
          </a:p>
          <a:p>
            <a:r>
              <a:rPr lang="uk-UA" dirty="0">
                <a:latin typeface="Times New Roman" panose="02020603050405020304" pitchFamily="18" charset="0"/>
                <a:cs typeface="Times New Roman" panose="02020603050405020304" pitchFamily="18" charset="0"/>
              </a:rPr>
              <a:t>                                             2023 – 51499,95</a:t>
            </a:r>
          </a:p>
          <a:p>
            <a:r>
              <a:rPr lang="uk-UA" dirty="0">
                <a:latin typeface="Times New Roman" panose="02020603050405020304" pitchFamily="18" charset="0"/>
                <a:cs typeface="Times New Roman" panose="02020603050405020304" pitchFamily="18" charset="0"/>
              </a:rPr>
              <a:t>                                              разом за навчальний рік – 113532.64</a:t>
            </a:r>
          </a:p>
        </p:txBody>
      </p:sp>
      <p:sp>
        <p:nvSpPr>
          <p:cNvPr id="7" name="TextBox 6">
            <a:extLst>
              <a:ext uri="{FF2B5EF4-FFF2-40B4-BE49-F238E27FC236}">
                <a16:creationId xmlns:a16="http://schemas.microsoft.com/office/drawing/2014/main" id="{4B70EA3F-7DE0-F07F-47F8-BA1CDA7AD1B7}"/>
              </a:ext>
            </a:extLst>
          </p:cNvPr>
          <p:cNvSpPr txBox="1"/>
          <p:nvPr/>
        </p:nvSpPr>
        <p:spPr>
          <a:xfrm>
            <a:off x="2922309" y="424206"/>
            <a:ext cx="7946796" cy="830997"/>
          </a:xfrm>
          <a:prstGeom prst="rect">
            <a:avLst/>
          </a:prstGeom>
          <a:noFill/>
        </p:spPr>
        <p:txBody>
          <a:bodyPr wrap="square" rtlCol="0">
            <a:spAutoFit/>
          </a:bodyPr>
          <a:lstStyle/>
          <a:p>
            <a:r>
              <a:rPr lang="uk-UA" sz="4800" b="1" dirty="0">
                <a:solidFill>
                  <a:schemeClr val="bg1"/>
                </a:solidFill>
                <a:latin typeface="+mj-lt"/>
              </a:rPr>
              <a:t>Організація харчування </a:t>
            </a:r>
          </a:p>
        </p:txBody>
      </p:sp>
    </p:spTree>
    <p:extLst>
      <p:ext uri="{BB962C8B-B14F-4D97-AF65-F5344CB8AC3E}">
        <p14:creationId xmlns:p14="http://schemas.microsoft.com/office/powerpoint/2010/main" val="20908371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B91359-80DC-6BAE-E4FA-DB189D93F0A4}"/>
              </a:ext>
            </a:extLst>
          </p:cNvPr>
          <p:cNvSpPr>
            <a:spLocks noGrp="1"/>
          </p:cNvSpPr>
          <p:nvPr>
            <p:ph type="title"/>
          </p:nvPr>
        </p:nvSpPr>
        <p:spPr/>
        <p:txBody>
          <a:bodyPr/>
          <a:lstStyle/>
          <a:p>
            <a:endParaRPr lang="uk-UA"/>
          </a:p>
        </p:txBody>
      </p:sp>
      <p:sp>
        <p:nvSpPr>
          <p:cNvPr id="3" name="Місце для тексту 2">
            <a:extLst>
              <a:ext uri="{FF2B5EF4-FFF2-40B4-BE49-F238E27FC236}">
                <a16:creationId xmlns:a16="http://schemas.microsoft.com/office/drawing/2014/main" id="{76499461-EC17-B57B-0E37-22ABB326F21B}"/>
              </a:ext>
            </a:extLst>
          </p:cNvPr>
          <p:cNvSpPr>
            <a:spLocks noGrp="1"/>
          </p:cNvSpPr>
          <p:nvPr>
            <p:ph type="body" idx="1"/>
          </p:nvPr>
        </p:nvSpPr>
        <p:spPr/>
        <p:txBody>
          <a:bodyPr/>
          <a:lstStyle/>
          <a:p>
            <a:endParaRPr lang="uk-UA"/>
          </a:p>
        </p:txBody>
      </p:sp>
      <p:pic>
        <p:nvPicPr>
          <p:cNvPr id="6" name="Рисунок 5">
            <a:extLst>
              <a:ext uri="{FF2B5EF4-FFF2-40B4-BE49-F238E27FC236}">
                <a16:creationId xmlns:a16="http://schemas.microsoft.com/office/drawing/2014/main" id="{3CC0EDE5-C8DA-4C72-2C3B-EDDB495521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6B8189F5-A27E-5B1B-0A3D-E5C7619CF093}"/>
              </a:ext>
            </a:extLst>
          </p:cNvPr>
          <p:cNvSpPr txBox="1"/>
          <p:nvPr/>
        </p:nvSpPr>
        <p:spPr>
          <a:xfrm>
            <a:off x="2441542" y="415625"/>
            <a:ext cx="8606672" cy="6252994"/>
          </a:xfrm>
          <a:prstGeom prst="rect">
            <a:avLst/>
          </a:prstGeom>
          <a:noFill/>
        </p:spPr>
        <p:txBody>
          <a:bodyPr wrap="square">
            <a:spAutoFit/>
          </a:bodyPr>
          <a:lstStyle/>
          <a:p>
            <a:pPr algn="ctr" rtl="0">
              <a:spcBef>
                <a:spcPts val="0"/>
              </a:spcBef>
              <a:spcAft>
                <a:spcPts val="1000"/>
              </a:spcAft>
            </a:pPr>
            <a:r>
              <a:rPr lang="uk-UA" sz="2800" b="1" i="1" u="none" strike="noStrike" dirty="0">
                <a:solidFill>
                  <a:schemeClr val="bg1"/>
                </a:solidFill>
                <a:effectLst/>
                <a:latin typeface="Times New Roman" panose="02020603050405020304" pitchFamily="18" charset="0"/>
                <a:cs typeface="Times New Roman" panose="02020603050405020304" pitchFamily="18" charset="0"/>
              </a:rPr>
              <a:t>Висловлюю вдячність за співпрацю всім учасникам освітнього процесу:</a:t>
            </a:r>
            <a:endParaRPr lang="uk-UA" sz="2800" b="1" i="1" dirty="0">
              <a:solidFill>
                <a:schemeClr val="bg1"/>
              </a:solidFill>
              <a:effectLst/>
              <a:latin typeface="Times New Roman" panose="02020603050405020304" pitchFamily="18" charset="0"/>
              <a:cs typeface="Times New Roman" panose="02020603050405020304" pitchFamily="18" charset="0"/>
            </a:endParaRPr>
          </a:p>
          <a:p>
            <a:pPr marR="12700" algn="ctr" rtl="0" fontAlgn="base">
              <a:spcBef>
                <a:spcPts val="0"/>
              </a:spcBef>
              <a:spcAft>
                <a:spcPts val="0"/>
              </a:spcAft>
              <a:buFont typeface="Arial" panose="020B0604020202020204" pitchFamily="34" charset="0"/>
              <a:buChar char="•"/>
            </a:pPr>
            <a:r>
              <a:rPr lang="uk-UA" sz="2800" b="1" i="1" u="none" strike="noStrike" dirty="0">
                <a:solidFill>
                  <a:schemeClr val="bg1"/>
                </a:solidFill>
                <a:effectLst/>
                <a:latin typeface="Times New Roman" panose="02020603050405020304" pitchFamily="18" charset="0"/>
                <a:cs typeface="Times New Roman" panose="02020603050405020304" pitchFamily="18" charset="0"/>
              </a:rPr>
              <a:t>учителям за творчість, самовдосконалення, бажання </a:t>
            </a:r>
            <a:r>
              <a:rPr lang="uk-UA" sz="2800" b="1" i="1" u="none" strike="noStrike" dirty="0" err="1">
                <a:solidFill>
                  <a:schemeClr val="bg1"/>
                </a:solidFill>
                <a:effectLst/>
                <a:latin typeface="Times New Roman" panose="02020603050405020304" pitchFamily="18" charset="0"/>
                <a:cs typeface="Times New Roman" panose="02020603050405020304" pitchFamily="18" charset="0"/>
              </a:rPr>
              <a:t>професійно</a:t>
            </a:r>
            <a:r>
              <a:rPr lang="uk-UA" sz="2800" b="1" i="1" u="none" strike="noStrike" dirty="0">
                <a:solidFill>
                  <a:schemeClr val="bg1"/>
                </a:solidFill>
                <a:effectLst/>
                <a:latin typeface="Times New Roman" panose="02020603050405020304" pitchFamily="18" charset="0"/>
                <a:cs typeface="Times New Roman" panose="02020603050405020304" pitchFamily="18" charset="0"/>
              </a:rPr>
              <a:t> зростати;</a:t>
            </a:r>
          </a:p>
          <a:p>
            <a:pPr algn="ctr" rtl="0" fontAlgn="base">
              <a:spcBef>
                <a:spcPts val="0"/>
              </a:spcBef>
              <a:spcAft>
                <a:spcPts val="0"/>
              </a:spcAft>
              <a:buFont typeface="Arial" panose="020B0604020202020204" pitchFamily="34" charset="0"/>
              <a:buChar char="•"/>
            </a:pPr>
            <a:r>
              <a:rPr lang="uk-UA" sz="2800" b="1" i="1" u="none" strike="noStrike" dirty="0">
                <a:solidFill>
                  <a:schemeClr val="bg1"/>
                </a:solidFill>
                <a:effectLst/>
                <a:latin typeface="Times New Roman" panose="02020603050405020304" pitchFamily="18" charset="0"/>
                <a:cs typeface="Times New Roman" panose="02020603050405020304" pitchFamily="18" charset="0"/>
              </a:rPr>
              <a:t>батькам за активну співпрацю, розуміння і підтримку ініціатив закладу;</a:t>
            </a:r>
          </a:p>
          <a:p>
            <a:pPr algn="ctr" rtl="0" fontAlgn="base">
              <a:spcBef>
                <a:spcPts val="0"/>
              </a:spcBef>
              <a:spcAft>
                <a:spcPts val="0"/>
              </a:spcAft>
              <a:buFont typeface="Arial" panose="020B0604020202020204" pitchFamily="34" charset="0"/>
              <a:buChar char="•"/>
            </a:pPr>
            <a:r>
              <a:rPr lang="uk-UA" sz="2800" b="1" i="1" u="none" strike="noStrike" dirty="0">
                <a:solidFill>
                  <a:schemeClr val="bg1"/>
                </a:solidFill>
                <a:effectLst/>
                <a:latin typeface="Times New Roman" panose="02020603050405020304" pitchFamily="18" charset="0"/>
                <a:cs typeface="Times New Roman" panose="02020603050405020304" pitchFamily="18" charset="0"/>
              </a:rPr>
              <a:t>учням за бажання вчитися, творити, розвиватися та відстоювати інтереси школи.</a:t>
            </a:r>
          </a:p>
          <a:p>
            <a:pPr indent="270510" algn="ctr" rtl="0">
              <a:spcBef>
                <a:spcPts val="0"/>
              </a:spcBef>
              <a:spcAft>
                <a:spcPts val="0"/>
              </a:spcAft>
            </a:pPr>
            <a:br>
              <a:rPr lang="uk-UA" sz="2800" b="1" i="1" dirty="0">
                <a:solidFill>
                  <a:schemeClr val="bg1"/>
                </a:solidFill>
                <a:effectLst/>
                <a:latin typeface="Times New Roman" panose="02020603050405020304" pitchFamily="18" charset="0"/>
                <a:cs typeface="Times New Roman" panose="02020603050405020304" pitchFamily="18" charset="0"/>
              </a:rPr>
            </a:br>
            <a:r>
              <a:rPr lang="uk-UA" sz="2800" b="1" i="1" u="none" strike="noStrike" dirty="0">
                <a:solidFill>
                  <a:schemeClr val="bg1"/>
                </a:solidFill>
                <a:effectLst/>
                <a:latin typeface="Times New Roman" panose="02020603050405020304" pitchFamily="18" charset="0"/>
                <a:cs typeface="Times New Roman" panose="02020603050405020304" pitchFamily="18" charset="0"/>
              </a:rPr>
              <a:t>Бажаю усім миру, любові, злагоди, благополуччя, віри в себе і Україну!</a:t>
            </a:r>
            <a:endParaRPr lang="uk-UA" sz="2800" b="1" i="1" dirty="0">
              <a:solidFill>
                <a:schemeClr val="bg1"/>
              </a:solidFill>
              <a:effectLst/>
              <a:latin typeface="Times New Roman" panose="02020603050405020304" pitchFamily="18" charset="0"/>
              <a:cs typeface="Times New Roman" panose="02020603050405020304" pitchFamily="18" charset="0"/>
            </a:endParaRPr>
          </a:p>
          <a:p>
            <a:pPr indent="270510" algn="ctr" rtl="0">
              <a:spcBef>
                <a:spcPts val="0"/>
              </a:spcBef>
              <a:spcAft>
                <a:spcPts val="0"/>
              </a:spcAft>
            </a:pPr>
            <a:r>
              <a:rPr lang="uk-UA" sz="2800" b="1" i="1" u="none" strike="noStrike" dirty="0">
                <a:solidFill>
                  <a:schemeClr val="bg1"/>
                </a:solidFill>
                <a:effectLst/>
                <a:latin typeface="Times New Roman" panose="02020603050405020304" pitchFamily="18" charset="0"/>
                <a:cs typeface="Times New Roman" panose="02020603050405020304" pitchFamily="18" charset="0"/>
              </a:rPr>
              <a:t>Хай береже нас Господь!</a:t>
            </a:r>
            <a:endParaRPr lang="uk-UA" sz="2800" b="1" i="1" dirty="0">
              <a:solidFill>
                <a:schemeClr val="bg1"/>
              </a:solidFill>
              <a:effectLst/>
              <a:latin typeface="Times New Roman" panose="02020603050405020304" pitchFamily="18" charset="0"/>
              <a:cs typeface="Times New Roman" panose="02020603050405020304" pitchFamily="18" charset="0"/>
            </a:endParaRPr>
          </a:p>
          <a:p>
            <a:pPr algn="ctr"/>
            <a:br>
              <a:rPr lang="uk-UA" sz="2800" b="1" i="1" dirty="0">
                <a:solidFill>
                  <a:schemeClr val="bg1"/>
                </a:solidFill>
                <a:latin typeface="Times New Roman" panose="02020603050405020304" pitchFamily="18" charset="0"/>
                <a:cs typeface="Times New Roman" panose="02020603050405020304" pitchFamily="18" charset="0"/>
              </a:rPr>
            </a:br>
            <a:endParaRPr lang="uk-UA" sz="2800" b="1" i="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5430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6" presetClass="emph" presetSubtype="0" fill="hold" nodeType="clickEffect">
                                  <p:stCondLst>
                                    <p:cond delay="0"/>
                                  </p:stCondLst>
                                  <p:iterate type="lt">
                                    <p:tmPct val="10000"/>
                                  </p:iterate>
                                  <p:childTnLst>
                                    <p:animScale>
                                      <p:cBhvr>
                                        <p:cTn id="6" dur="250" autoRev="1" fill="hold">
                                          <p:stCondLst>
                                            <p:cond delay="0"/>
                                          </p:stCondLst>
                                        </p:cTn>
                                        <p:tgtEl>
                                          <p:spTgt spid="5">
                                            <p:txEl>
                                              <p:pRg st="0" end="0"/>
                                            </p:txEl>
                                          </p:spTgt>
                                        </p:tgtEl>
                                      </p:cBhvr>
                                      <p:to x="80000" y="100000"/>
                                    </p:animScale>
                                    <p:anim by="(#ppt_w*0.10)" calcmode="lin" valueType="num">
                                      <p:cBhvr>
                                        <p:cTn id="7" dur="250" autoRev="1" fill="hold">
                                          <p:stCondLst>
                                            <p:cond delay="0"/>
                                          </p:stCondLst>
                                        </p:cTn>
                                        <p:tgtEl>
                                          <p:spTgt spid="5">
                                            <p:txEl>
                                              <p:pRg st="0" end="0"/>
                                            </p:txEl>
                                          </p:spTgt>
                                        </p:tgtEl>
                                        <p:attrNameLst>
                                          <p:attrName>ppt_x</p:attrName>
                                        </p:attrNameLst>
                                      </p:cBhvr>
                                    </p:anim>
                                    <p:anim by="(-#ppt_w*0.10)" calcmode="lin" valueType="num">
                                      <p:cBhvr>
                                        <p:cTn id="8" dur="250" autoRev="1" fill="hold">
                                          <p:stCondLst>
                                            <p:cond delay="0"/>
                                          </p:stCondLst>
                                        </p:cTn>
                                        <p:tgtEl>
                                          <p:spTgt spid="5">
                                            <p:txEl>
                                              <p:pRg st="0" end="0"/>
                                            </p:txEl>
                                          </p:spTgt>
                                        </p:tgtEl>
                                        <p:attrNameLst>
                                          <p:attrName>ppt_y</p:attrName>
                                        </p:attrNameLst>
                                      </p:cBhvr>
                                    </p:anim>
                                    <p:animRot by="-480000">
                                      <p:cBhvr>
                                        <p:cTn id="9" dur="250" autoRev="1" fill="hold">
                                          <p:stCondLst>
                                            <p:cond delay="0"/>
                                          </p:stCondLst>
                                        </p:cTn>
                                        <p:tgtEl>
                                          <p:spTgt spid="5">
                                            <p:txEl>
                                              <p:pRg st="0" end="0"/>
                                            </p:txEl>
                                          </p:spTgt>
                                        </p:tgtEl>
                                        <p:attrNameLst>
                                          <p:attrName>r</p:attrName>
                                        </p:attrNameLst>
                                      </p:cBhvr>
                                    </p:animRot>
                                  </p:childTnLst>
                                </p:cTn>
                              </p:par>
                              <p:par>
                                <p:cTn id="10" presetID="36" presetClass="emph" presetSubtype="0" fill="hold" nodeType="withEffect">
                                  <p:stCondLst>
                                    <p:cond delay="0"/>
                                  </p:stCondLst>
                                  <p:iterate type="lt">
                                    <p:tmPct val="10000"/>
                                  </p:iterate>
                                  <p:childTnLst>
                                    <p:animScale>
                                      <p:cBhvr>
                                        <p:cTn id="11" dur="250" autoRev="1" fill="hold">
                                          <p:stCondLst>
                                            <p:cond delay="0"/>
                                          </p:stCondLst>
                                        </p:cTn>
                                        <p:tgtEl>
                                          <p:spTgt spid="5">
                                            <p:txEl>
                                              <p:pRg st="1" end="1"/>
                                            </p:txEl>
                                          </p:spTgt>
                                        </p:tgtEl>
                                      </p:cBhvr>
                                      <p:to x="80000" y="100000"/>
                                    </p:animScale>
                                    <p:anim by="(#ppt_w*0.10)" calcmode="lin" valueType="num">
                                      <p:cBhvr>
                                        <p:cTn id="12" dur="250" autoRev="1" fill="hold">
                                          <p:stCondLst>
                                            <p:cond delay="0"/>
                                          </p:stCondLst>
                                        </p:cTn>
                                        <p:tgtEl>
                                          <p:spTgt spid="5">
                                            <p:txEl>
                                              <p:pRg st="1" end="1"/>
                                            </p:txEl>
                                          </p:spTgt>
                                        </p:tgtEl>
                                        <p:attrNameLst>
                                          <p:attrName>ppt_x</p:attrName>
                                        </p:attrNameLst>
                                      </p:cBhvr>
                                    </p:anim>
                                    <p:anim by="(-#ppt_w*0.10)" calcmode="lin" valueType="num">
                                      <p:cBhvr>
                                        <p:cTn id="13" dur="250" autoRev="1" fill="hold">
                                          <p:stCondLst>
                                            <p:cond delay="0"/>
                                          </p:stCondLst>
                                        </p:cTn>
                                        <p:tgtEl>
                                          <p:spTgt spid="5">
                                            <p:txEl>
                                              <p:pRg st="1" end="1"/>
                                            </p:txEl>
                                          </p:spTgt>
                                        </p:tgtEl>
                                        <p:attrNameLst>
                                          <p:attrName>ppt_y</p:attrName>
                                        </p:attrNameLst>
                                      </p:cBhvr>
                                    </p:anim>
                                    <p:animRot by="-480000">
                                      <p:cBhvr>
                                        <p:cTn id="14" dur="250" autoRev="1" fill="hold">
                                          <p:stCondLst>
                                            <p:cond delay="0"/>
                                          </p:stCondLst>
                                        </p:cTn>
                                        <p:tgtEl>
                                          <p:spTgt spid="5">
                                            <p:txEl>
                                              <p:pRg st="1" end="1"/>
                                            </p:txEl>
                                          </p:spTgt>
                                        </p:tgtEl>
                                        <p:attrNameLst>
                                          <p:attrName>r</p:attrName>
                                        </p:attrNameLst>
                                      </p:cBhvr>
                                    </p:animRot>
                                  </p:childTnLst>
                                </p:cTn>
                              </p:par>
                              <p:par>
                                <p:cTn id="15" presetID="36" presetClass="emph" presetSubtype="0" fill="hold" nodeType="withEffect">
                                  <p:stCondLst>
                                    <p:cond delay="0"/>
                                  </p:stCondLst>
                                  <p:iterate type="lt">
                                    <p:tmPct val="10000"/>
                                  </p:iterate>
                                  <p:childTnLst>
                                    <p:animScale>
                                      <p:cBhvr>
                                        <p:cTn id="16" dur="250" autoRev="1" fill="hold">
                                          <p:stCondLst>
                                            <p:cond delay="0"/>
                                          </p:stCondLst>
                                        </p:cTn>
                                        <p:tgtEl>
                                          <p:spTgt spid="5">
                                            <p:txEl>
                                              <p:pRg st="2" end="2"/>
                                            </p:txEl>
                                          </p:spTgt>
                                        </p:tgtEl>
                                      </p:cBhvr>
                                      <p:to x="80000" y="100000"/>
                                    </p:animScale>
                                    <p:anim by="(#ppt_w*0.10)" calcmode="lin" valueType="num">
                                      <p:cBhvr>
                                        <p:cTn id="17" dur="250" autoRev="1" fill="hold">
                                          <p:stCondLst>
                                            <p:cond delay="0"/>
                                          </p:stCondLst>
                                        </p:cTn>
                                        <p:tgtEl>
                                          <p:spTgt spid="5">
                                            <p:txEl>
                                              <p:pRg st="2" end="2"/>
                                            </p:txEl>
                                          </p:spTgt>
                                        </p:tgtEl>
                                        <p:attrNameLst>
                                          <p:attrName>ppt_x</p:attrName>
                                        </p:attrNameLst>
                                      </p:cBhvr>
                                    </p:anim>
                                    <p:anim by="(-#ppt_w*0.10)" calcmode="lin" valueType="num">
                                      <p:cBhvr>
                                        <p:cTn id="18" dur="250" autoRev="1" fill="hold">
                                          <p:stCondLst>
                                            <p:cond delay="0"/>
                                          </p:stCondLst>
                                        </p:cTn>
                                        <p:tgtEl>
                                          <p:spTgt spid="5">
                                            <p:txEl>
                                              <p:pRg st="2" end="2"/>
                                            </p:txEl>
                                          </p:spTgt>
                                        </p:tgtEl>
                                        <p:attrNameLst>
                                          <p:attrName>ppt_y</p:attrName>
                                        </p:attrNameLst>
                                      </p:cBhvr>
                                    </p:anim>
                                    <p:animRot by="-480000">
                                      <p:cBhvr>
                                        <p:cTn id="19" dur="250" autoRev="1" fill="hold">
                                          <p:stCondLst>
                                            <p:cond delay="0"/>
                                          </p:stCondLst>
                                        </p:cTn>
                                        <p:tgtEl>
                                          <p:spTgt spid="5">
                                            <p:txEl>
                                              <p:pRg st="2" end="2"/>
                                            </p:txEl>
                                          </p:spTgt>
                                        </p:tgtEl>
                                        <p:attrNameLst>
                                          <p:attrName>r</p:attrName>
                                        </p:attrNameLst>
                                      </p:cBhvr>
                                    </p:animRot>
                                  </p:childTnLst>
                                </p:cTn>
                              </p:par>
                              <p:par>
                                <p:cTn id="20" presetID="36" presetClass="emph" presetSubtype="0" fill="hold" nodeType="withEffect">
                                  <p:stCondLst>
                                    <p:cond delay="0"/>
                                  </p:stCondLst>
                                  <p:iterate type="lt">
                                    <p:tmPct val="10000"/>
                                  </p:iterate>
                                  <p:childTnLst>
                                    <p:animScale>
                                      <p:cBhvr>
                                        <p:cTn id="21" dur="250" autoRev="1" fill="hold">
                                          <p:stCondLst>
                                            <p:cond delay="0"/>
                                          </p:stCondLst>
                                        </p:cTn>
                                        <p:tgtEl>
                                          <p:spTgt spid="5">
                                            <p:txEl>
                                              <p:pRg st="3" end="3"/>
                                            </p:txEl>
                                          </p:spTgt>
                                        </p:tgtEl>
                                      </p:cBhvr>
                                      <p:to x="80000" y="100000"/>
                                    </p:animScale>
                                    <p:anim by="(#ppt_w*0.10)" calcmode="lin" valueType="num">
                                      <p:cBhvr>
                                        <p:cTn id="22" dur="250" autoRev="1" fill="hold">
                                          <p:stCondLst>
                                            <p:cond delay="0"/>
                                          </p:stCondLst>
                                        </p:cTn>
                                        <p:tgtEl>
                                          <p:spTgt spid="5">
                                            <p:txEl>
                                              <p:pRg st="3" end="3"/>
                                            </p:txEl>
                                          </p:spTgt>
                                        </p:tgtEl>
                                        <p:attrNameLst>
                                          <p:attrName>ppt_x</p:attrName>
                                        </p:attrNameLst>
                                      </p:cBhvr>
                                    </p:anim>
                                    <p:anim by="(-#ppt_w*0.10)" calcmode="lin" valueType="num">
                                      <p:cBhvr>
                                        <p:cTn id="23" dur="250" autoRev="1" fill="hold">
                                          <p:stCondLst>
                                            <p:cond delay="0"/>
                                          </p:stCondLst>
                                        </p:cTn>
                                        <p:tgtEl>
                                          <p:spTgt spid="5">
                                            <p:txEl>
                                              <p:pRg st="3" end="3"/>
                                            </p:txEl>
                                          </p:spTgt>
                                        </p:tgtEl>
                                        <p:attrNameLst>
                                          <p:attrName>ppt_y</p:attrName>
                                        </p:attrNameLst>
                                      </p:cBhvr>
                                    </p:anim>
                                    <p:animRot by="-480000">
                                      <p:cBhvr>
                                        <p:cTn id="24" dur="250" autoRev="1" fill="hold">
                                          <p:stCondLst>
                                            <p:cond delay="0"/>
                                          </p:stCondLst>
                                        </p:cTn>
                                        <p:tgtEl>
                                          <p:spTgt spid="5">
                                            <p:txEl>
                                              <p:pRg st="3" end="3"/>
                                            </p:txEl>
                                          </p:spTgt>
                                        </p:tgtEl>
                                        <p:attrNameLst>
                                          <p:attrName>r</p:attrName>
                                        </p:attrNameLst>
                                      </p:cBhvr>
                                    </p:animRot>
                                  </p:childTnLst>
                                </p:cTn>
                              </p:par>
                              <p:par>
                                <p:cTn id="25" presetID="36" presetClass="emph" presetSubtype="0" fill="hold" nodeType="withEffect">
                                  <p:stCondLst>
                                    <p:cond delay="0"/>
                                  </p:stCondLst>
                                  <p:iterate type="lt">
                                    <p:tmPct val="10000"/>
                                  </p:iterate>
                                  <p:childTnLst>
                                    <p:animScale>
                                      <p:cBhvr>
                                        <p:cTn id="26" dur="250" autoRev="1" fill="hold">
                                          <p:stCondLst>
                                            <p:cond delay="0"/>
                                          </p:stCondLst>
                                        </p:cTn>
                                        <p:tgtEl>
                                          <p:spTgt spid="5">
                                            <p:txEl>
                                              <p:pRg st="4" end="4"/>
                                            </p:txEl>
                                          </p:spTgt>
                                        </p:tgtEl>
                                      </p:cBhvr>
                                      <p:to x="80000" y="100000"/>
                                    </p:animScale>
                                    <p:anim by="(#ppt_w*0.10)" calcmode="lin" valueType="num">
                                      <p:cBhvr>
                                        <p:cTn id="27" dur="250" autoRev="1" fill="hold">
                                          <p:stCondLst>
                                            <p:cond delay="0"/>
                                          </p:stCondLst>
                                        </p:cTn>
                                        <p:tgtEl>
                                          <p:spTgt spid="5">
                                            <p:txEl>
                                              <p:pRg st="4" end="4"/>
                                            </p:txEl>
                                          </p:spTgt>
                                        </p:tgtEl>
                                        <p:attrNameLst>
                                          <p:attrName>ppt_x</p:attrName>
                                        </p:attrNameLst>
                                      </p:cBhvr>
                                    </p:anim>
                                    <p:anim by="(-#ppt_w*0.10)" calcmode="lin" valueType="num">
                                      <p:cBhvr>
                                        <p:cTn id="28" dur="250" autoRev="1" fill="hold">
                                          <p:stCondLst>
                                            <p:cond delay="0"/>
                                          </p:stCondLst>
                                        </p:cTn>
                                        <p:tgtEl>
                                          <p:spTgt spid="5">
                                            <p:txEl>
                                              <p:pRg st="4" end="4"/>
                                            </p:txEl>
                                          </p:spTgt>
                                        </p:tgtEl>
                                        <p:attrNameLst>
                                          <p:attrName>ppt_y</p:attrName>
                                        </p:attrNameLst>
                                      </p:cBhvr>
                                    </p:anim>
                                    <p:animRot by="-480000">
                                      <p:cBhvr>
                                        <p:cTn id="29" dur="250" autoRev="1" fill="hold">
                                          <p:stCondLst>
                                            <p:cond delay="0"/>
                                          </p:stCondLst>
                                        </p:cTn>
                                        <p:tgtEl>
                                          <p:spTgt spid="5">
                                            <p:txEl>
                                              <p:pRg st="4" end="4"/>
                                            </p:txEl>
                                          </p:spTgt>
                                        </p:tgtEl>
                                        <p:attrNameLst>
                                          <p:attrName>r</p:attrName>
                                        </p:attrNameLst>
                                      </p:cBhvr>
                                    </p:animRot>
                                  </p:childTnLst>
                                </p:cTn>
                              </p:par>
                              <p:par>
                                <p:cTn id="30" presetID="36" presetClass="emph" presetSubtype="0" fill="hold" nodeType="withEffect">
                                  <p:stCondLst>
                                    <p:cond delay="0"/>
                                  </p:stCondLst>
                                  <p:iterate type="lt">
                                    <p:tmPct val="10000"/>
                                  </p:iterate>
                                  <p:childTnLst>
                                    <p:animScale>
                                      <p:cBhvr>
                                        <p:cTn id="31" dur="250" autoRev="1" fill="hold">
                                          <p:stCondLst>
                                            <p:cond delay="0"/>
                                          </p:stCondLst>
                                        </p:cTn>
                                        <p:tgtEl>
                                          <p:spTgt spid="5">
                                            <p:txEl>
                                              <p:pRg st="5" end="5"/>
                                            </p:txEl>
                                          </p:spTgt>
                                        </p:tgtEl>
                                      </p:cBhvr>
                                      <p:to x="80000" y="100000"/>
                                    </p:animScale>
                                    <p:anim by="(#ppt_w*0.10)" calcmode="lin" valueType="num">
                                      <p:cBhvr>
                                        <p:cTn id="32" dur="250" autoRev="1" fill="hold">
                                          <p:stCondLst>
                                            <p:cond delay="0"/>
                                          </p:stCondLst>
                                        </p:cTn>
                                        <p:tgtEl>
                                          <p:spTgt spid="5">
                                            <p:txEl>
                                              <p:pRg st="5" end="5"/>
                                            </p:txEl>
                                          </p:spTgt>
                                        </p:tgtEl>
                                        <p:attrNameLst>
                                          <p:attrName>ppt_x</p:attrName>
                                        </p:attrNameLst>
                                      </p:cBhvr>
                                    </p:anim>
                                    <p:anim by="(-#ppt_w*0.10)" calcmode="lin" valueType="num">
                                      <p:cBhvr>
                                        <p:cTn id="33" dur="250" autoRev="1" fill="hold">
                                          <p:stCondLst>
                                            <p:cond delay="0"/>
                                          </p:stCondLst>
                                        </p:cTn>
                                        <p:tgtEl>
                                          <p:spTgt spid="5">
                                            <p:txEl>
                                              <p:pRg st="5" end="5"/>
                                            </p:txEl>
                                          </p:spTgt>
                                        </p:tgtEl>
                                        <p:attrNameLst>
                                          <p:attrName>ppt_y</p:attrName>
                                        </p:attrNameLst>
                                      </p:cBhvr>
                                    </p:anim>
                                    <p:animRot by="-480000">
                                      <p:cBhvr>
                                        <p:cTn id="34" dur="250" autoRev="1" fill="hold">
                                          <p:stCondLst>
                                            <p:cond delay="0"/>
                                          </p:stCondLst>
                                        </p:cTn>
                                        <p:tgtEl>
                                          <p:spTgt spid="5">
                                            <p:txEl>
                                              <p:pRg st="5" end="5"/>
                                            </p:txEl>
                                          </p:spTgt>
                                        </p:tgtEl>
                                        <p:attrNameLst>
                                          <p:attrName>r</p:attrName>
                                        </p:attrNameLst>
                                      </p:cBhvr>
                                    </p:animRot>
                                  </p:childTnLst>
                                </p:cTn>
                              </p:par>
                              <p:par>
                                <p:cTn id="35" presetID="36" presetClass="emph" presetSubtype="0" fill="hold" nodeType="withEffect">
                                  <p:stCondLst>
                                    <p:cond delay="0"/>
                                  </p:stCondLst>
                                  <p:iterate type="lt">
                                    <p:tmPct val="10000"/>
                                  </p:iterate>
                                  <p:childTnLst>
                                    <p:animScale>
                                      <p:cBhvr>
                                        <p:cTn id="36" dur="250" autoRev="1" fill="hold">
                                          <p:stCondLst>
                                            <p:cond delay="0"/>
                                          </p:stCondLst>
                                        </p:cTn>
                                        <p:tgtEl>
                                          <p:spTgt spid="5">
                                            <p:txEl>
                                              <p:pRg st="6" end="6"/>
                                            </p:txEl>
                                          </p:spTgt>
                                        </p:tgtEl>
                                      </p:cBhvr>
                                      <p:to x="80000" y="100000"/>
                                    </p:animScale>
                                    <p:anim by="(#ppt_w*0.10)" calcmode="lin" valueType="num">
                                      <p:cBhvr>
                                        <p:cTn id="37" dur="250" autoRev="1" fill="hold">
                                          <p:stCondLst>
                                            <p:cond delay="0"/>
                                          </p:stCondLst>
                                        </p:cTn>
                                        <p:tgtEl>
                                          <p:spTgt spid="5">
                                            <p:txEl>
                                              <p:pRg st="6" end="6"/>
                                            </p:txEl>
                                          </p:spTgt>
                                        </p:tgtEl>
                                        <p:attrNameLst>
                                          <p:attrName>ppt_x</p:attrName>
                                        </p:attrNameLst>
                                      </p:cBhvr>
                                    </p:anim>
                                    <p:anim by="(-#ppt_w*0.10)" calcmode="lin" valueType="num">
                                      <p:cBhvr>
                                        <p:cTn id="38" dur="250" autoRev="1" fill="hold">
                                          <p:stCondLst>
                                            <p:cond delay="0"/>
                                          </p:stCondLst>
                                        </p:cTn>
                                        <p:tgtEl>
                                          <p:spTgt spid="5">
                                            <p:txEl>
                                              <p:pRg st="6" end="6"/>
                                            </p:txEl>
                                          </p:spTgt>
                                        </p:tgtEl>
                                        <p:attrNameLst>
                                          <p:attrName>ppt_y</p:attrName>
                                        </p:attrNameLst>
                                      </p:cBhvr>
                                    </p:anim>
                                    <p:animRot by="-480000">
                                      <p:cBhvr>
                                        <p:cTn id="39" dur="250" autoRev="1" fill="hold">
                                          <p:stCondLst>
                                            <p:cond delay="0"/>
                                          </p:stCondLst>
                                        </p:cTn>
                                        <p:tgtEl>
                                          <p:spTgt spid="5">
                                            <p:txEl>
                                              <p:pRg st="6" end="6"/>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140</TotalTime>
  <Words>1368</Words>
  <Application>Microsoft Office PowerPoint</Application>
  <PresentationFormat>Широкий екран</PresentationFormat>
  <Paragraphs>89</Paragraphs>
  <Slides>15</Slides>
  <Notes>0</Notes>
  <HiddenSlides>0</HiddenSlides>
  <MMClips>0</MMClips>
  <ScaleCrop>false</ScaleCrop>
  <HeadingPairs>
    <vt:vector size="6" baseType="variant">
      <vt:variant>
        <vt:lpstr>Використані шрифти</vt:lpstr>
      </vt:variant>
      <vt:variant>
        <vt:i4>7</vt:i4>
      </vt:variant>
      <vt:variant>
        <vt:lpstr>Тема</vt:lpstr>
      </vt:variant>
      <vt:variant>
        <vt:i4>1</vt:i4>
      </vt:variant>
      <vt:variant>
        <vt:lpstr>Заголовки слайдів</vt:lpstr>
      </vt:variant>
      <vt:variant>
        <vt:i4>15</vt:i4>
      </vt:variant>
    </vt:vector>
  </HeadingPairs>
  <TitlesOfParts>
    <vt:vector size="23" baseType="lpstr">
      <vt:lpstr>Arial</vt:lpstr>
      <vt:lpstr>Calibri</vt:lpstr>
      <vt:lpstr>Calibri Light</vt:lpstr>
      <vt:lpstr>Monotype Corsiva</vt:lpstr>
      <vt:lpstr>Symbol</vt:lpstr>
      <vt:lpstr>Times New Roman</vt:lpstr>
      <vt:lpstr>Wingdings</vt:lpstr>
      <vt:lpstr>Тема Office</vt:lpstr>
      <vt:lpstr>      Звіт директора Білоцерківського ліцею перед педагогічним колективом та громадськістю про свою діяльність у  2022-2023  навчальному році </vt:lpstr>
      <vt:lpstr>Нормативна база </vt:lpstr>
      <vt:lpstr>Наш ліцей </vt:lpstr>
      <vt:lpstr>Професійний розвиток </vt:lpstr>
      <vt:lpstr>Атестація педагогічних працівників ліцею </vt:lpstr>
      <vt:lpstr>Презентація PowerPoint</vt:lpstr>
      <vt:lpstr>Виховна робота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Звіт директора Білоцерківського ліцею перед педагогічним колективом та громадськістю про свою діяльність у  2022-2023  навчальному році </dc:title>
  <dc:creator>Користувач</dc:creator>
  <cp:lastModifiedBy>Користувач</cp:lastModifiedBy>
  <cp:revision>3</cp:revision>
  <dcterms:created xsi:type="dcterms:W3CDTF">2023-06-26T08:05:27Z</dcterms:created>
  <dcterms:modified xsi:type="dcterms:W3CDTF">2023-07-03T10:24:13Z</dcterms:modified>
</cp:coreProperties>
</file>